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rels" ContentType="application/vnd.openxmlformats-package.relationships+xml"/>
  <Default Extension="m4v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3C0FC">
              <a:alpha val="26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136794"/>
              <a:satOff val="-2150"/>
              <a:lumOff val="15693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8EA5CB">
              <a:alpha val="2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chemeClr val="accent3">
              <a:alpha val="35000"/>
            </a:scheme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2D7132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BF630E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1F2428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31"/>
    <p:restoredTop sz="94683"/>
  </p:normalViewPr>
  <p:slideViewPr>
    <p:cSldViewPr snapToGrid="0" snapToObjects="1">
      <p:cViewPr varScale="1">
        <p:scale>
          <a:sx n="37" d="100"/>
          <a:sy n="37" d="100"/>
        </p:scale>
        <p:origin x="232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4833937" y="2303859"/>
            <a:ext cx="14716126" cy="4643438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4833937" y="7072312"/>
            <a:ext cx="14716126" cy="1589485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228600" algn="ctr">
              <a:spcBef>
                <a:spcPts val="0"/>
              </a:spcBef>
              <a:buSzTx/>
              <a:buNone/>
              <a:defRPr sz="4400"/>
            </a:lvl2pPr>
            <a:lvl3pPr marL="0" indent="457200" algn="ctr">
              <a:spcBef>
                <a:spcPts val="0"/>
              </a:spcBef>
              <a:buSzTx/>
              <a:buNone/>
              <a:defRPr sz="4400"/>
            </a:lvl3pPr>
            <a:lvl4pPr marL="0" indent="685800" algn="ctr">
              <a:spcBef>
                <a:spcPts val="0"/>
              </a:spcBef>
              <a:buSzTx/>
              <a:buNone/>
              <a:defRPr sz="4400"/>
            </a:lvl4pPr>
            <a:lvl5pPr marL="0" indent="914400" algn="ctr">
              <a:spcBef>
                <a:spcPts val="0"/>
              </a:spcBef>
              <a:buSzTx/>
              <a:buNone/>
              <a:defRPr sz="4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/>
          </p:cNvSpPr>
          <p:nvPr>
            <p:ph type="body" sz="quarter" idx="13"/>
          </p:nvPr>
        </p:nvSpPr>
        <p:spPr>
          <a:xfrm>
            <a:off x="4833937" y="8947546"/>
            <a:ext cx="14716126" cy="660798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quarter" idx="14"/>
          </p:nvPr>
        </p:nvSpPr>
        <p:spPr>
          <a:xfrm>
            <a:off x="4833937" y="6000353"/>
            <a:ext cx="14716126" cy="96520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</a:lstStyle>
          <a:p>
            <a:r>
              <a:t>“Type a quote here.” </a:t>
            </a:r>
          </a:p>
        </p:txBody>
      </p:sp>
      <p:sp>
        <p:nvSpPr>
          <p:cNvPr id="95" name="Shape 9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pic" idx="13"/>
          </p:nvPr>
        </p:nvSpPr>
        <p:spPr>
          <a:xfrm>
            <a:off x="3043535" y="0"/>
            <a:ext cx="18288001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pic" sz="half" idx="13"/>
          </p:nvPr>
        </p:nvSpPr>
        <p:spPr>
          <a:xfrm>
            <a:off x="5325070" y="928687"/>
            <a:ext cx="13722210" cy="830461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4833937" y="9447609"/>
            <a:ext cx="14716126" cy="200025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sz="quarter" idx="1"/>
          </p:nvPr>
        </p:nvSpPr>
        <p:spPr>
          <a:xfrm>
            <a:off x="4833937" y="11519296"/>
            <a:ext cx="14716126" cy="1589486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228600" algn="ctr">
              <a:spcBef>
                <a:spcPts val="0"/>
              </a:spcBef>
              <a:buSzTx/>
              <a:buNone/>
              <a:defRPr sz="4400"/>
            </a:lvl2pPr>
            <a:lvl3pPr marL="0" indent="457200" algn="ctr">
              <a:spcBef>
                <a:spcPts val="0"/>
              </a:spcBef>
              <a:buSzTx/>
              <a:buNone/>
              <a:defRPr sz="4400"/>
            </a:lvl3pPr>
            <a:lvl4pPr marL="0" indent="685800" algn="ctr">
              <a:spcBef>
                <a:spcPts val="0"/>
              </a:spcBef>
              <a:buSzTx/>
              <a:buNone/>
              <a:defRPr sz="4400"/>
            </a:lvl4pPr>
            <a:lvl5pPr marL="0" indent="914400" algn="ctr">
              <a:spcBef>
                <a:spcPts val="0"/>
              </a:spcBef>
              <a:buSzTx/>
              <a:buNone/>
              <a:defRPr sz="4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hape 2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xfrm>
            <a:off x="4833937" y="4536281"/>
            <a:ext cx="14716126" cy="4643438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pic" sz="half" idx="13"/>
          </p:nvPr>
        </p:nvSpPr>
        <p:spPr>
          <a:xfrm>
            <a:off x="12495609" y="898481"/>
            <a:ext cx="7489362" cy="11555016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xfrm>
            <a:off x="4387453" y="892968"/>
            <a:ext cx="7500938" cy="5607845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sz="quarter" idx="1"/>
          </p:nvPr>
        </p:nvSpPr>
        <p:spPr>
          <a:xfrm>
            <a:off x="4387453" y="6697265"/>
            <a:ext cx="7500938" cy="5786439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228600" algn="ctr">
              <a:spcBef>
                <a:spcPts val="0"/>
              </a:spcBef>
              <a:buSzTx/>
              <a:buNone/>
              <a:defRPr sz="4400"/>
            </a:lvl2pPr>
            <a:lvl3pPr marL="0" indent="457200" algn="ctr">
              <a:spcBef>
                <a:spcPts val="0"/>
              </a:spcBef>
              <a:buSzTx/>
              <a:buNone/>
              <a:defRPr sz="4400"/>
            </a:lvl3pPr>
            <a:lvl4pPr marL="0" indent="685800" algn="ctr">
              <a:spcBef>
                <a:spcPts val="0"/>
              </a:spcBef>
              <a:buSzTx/>
              <a:buNone/>
              <a:defRPr sz="4400"/>
            </a:lvl4pPr>
            <a:lvl5pPr marL="0" indent="914400" algn="ctr">
              <a:spcBef>
                <a:spcPts val="0"/>
              </a:spcBef>
              <a:buSzTx/>
              <a:buNone/>
              <a:defRPr sz="4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pic" sz="quarter" idx="13"/>
          </p:nvPr>
        </p:nvSpPr>
        <p:spPr>
          <a:xfrm>
            <a:off x="12495609" y="3643312"/>
            <a:ext cx="7500938" cy="884039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Shape 67"/>
          <p:cNvSpPr>
            <a:spLocks noGrp="1"/>
          </p:cNvSpPr>
          <p:nvPr>
            <p:ph type="body" sz="quarter" idx="1"/>
          </p:nvPr>
        </p:nvSpPr>
        <p:spPr>
          <a:xfrm>
            <a:off x="4387453" y="3643312"/>
            <a:ext cx="7500938" cy="8840392"/>
          </a:xfrm>
          <a:prstGeom prst="rect">
            <a:avLst/>
          </a:prstGeom>
        </p:spPr>
        <p:txBody>
          <a:bodyPr/>
          <a:lstStyle>
            <a:lvl1pPr marL="465364" indent="-465364">
              <a:spcBef>
                <a:spcPts val="4500"/>
              </a:spcBef>
              <a:defRPr sz="3800"/>
            </a:lvl1pPr>
            <a:lvl2pPr marL="808264" indent="-465364">
              <a:spcBef>
                <a:spcPts val="4500"/>
              </a:spcBef>
              <a:defRPr sz="3800"/>
            </a:lvl2pPr>
            <a:lvl3pPr marL="1354364" indent="-465364">
              <a:spcBef>
                <a:spcPts val="4500"/>
              </a:spcBef>
              <a:defRPr sz="3800"/>
            </a:lvl3pPr>
            <a:lvl4pPr marL="1798864" indent="-465364">
              <a:spcBef>
                <a:spcPts val="4500"/>
              </a:spcBef>
              <a:defRPr sz="3800"/>
            </a:lvl4pPr>
            <a:lvl5pPr marL="2243364" indent="-465364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hape 6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/>
          </p:cNvSpPr>
          <p:nvPr>
            <p:ph type="body" idx="1"/>
          </p:nvPr>
        </p:nvSpPr>
        <p:spPr>
          <a:xfrm>
            <a:off x="4387453" y="1785937"/>
            <a:ext cx="15609094" cy="10144126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hape 7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12513468" y="6983015"/>
            <a:ext cx="7500939" cy="548282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pic" sz="quarter" idx="14"/>
          </p:nvPr>
        </p:nvSpPr>
        <p:spPr>
          <a:xfrm>
            <a:off x="12513468" y="892968"/>
            <a:ext cx="7500939" cy="548282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pic" sz="half" idx="15"/>
          </p:nvPr>
        </p:nvSpPr>
        <p:spPr>
          <a:xfrm>
            <a:off x="4387453" y="892968"/>
            <a:ext cx="7500938" cy="11572876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hape 8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4387453" y="357187"/>
            <a:ext cx="15609094" cy="30360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4387453" y="3643312"/>
            <a:ext cx="15609094" cy="88403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11935814" y="13019484"/>
            <a:ext cx="494513" cy="511176"/>
          </a:xfrm>
          <a:prstGeom prst="rect">
            <a:avLst/>
          </a:prstGeom>
          <a:ln w="12700">
            <a:miter lim="400000"/>
          </a:ln>
        </p:spPr>
        <p:txBody>
          <a:bodyPr wrap="none" lIns="71437" tIns="71437" rIns="71437" bIns="71437">
            <a:spAutoFit/>
          </a:bodyPr>
          <a:lstStyle>
            <a:lvl1pPr>
              <a:defRPr sz="24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608263" marR="0" indent="-608263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1052763" marR="0" indent="-608263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1497263" marR="0" indent="-608263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1941763" marR="0" indent="-608263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2386263" marR="0" indent="-608263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2830763" marR="0" indent="-608263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3275263" marR="0" indent="-608263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3719763" marR="0" indent="-608263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4164263" marR="0" indent="-608263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2.png"/><Relationship Id="rId1" Type="http://schemas.microsoft.com/office/2007/relationships/media" Target="../media/media1.m4v"/><Relationship Id="rId2" Type="http://schemas.openxmlformats.org/officeDocument/2006/relationships/video" Target="../media/media1.m4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DSCOVR EPIC Halloween.m4v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120" name="Shape 120"/>
          <p:cNvSpPr/>
          <p:nvPr/>
        </p:nvSpPr>
        <p:spPr>
          <a:xfrm>
            <a:off x="5337174" y="12576640"/>
            <a:ext cx="13709651" cy="9048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/>
          <a:p>
            <a:r>
              <a:t>EPIC sequence: 31 Oct 2016, 0342 – 1240 UTC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99999" fill="hold"/>
                                        <p:tgtEl>
                                          <p:spTgt spid="1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119"/>
                </p:tgtEl>
              </p:cMediaNode>
            </p:vide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</Words>
  <Application>Microsoft Macintosh PowerPoint</Application>
  <PresentationFormat>Custom</PresentationFormat>
  <Paragraphs>1</Paragraphs>
  <Slides>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Helvetica Light</vt:lpstr>
      <vt:lpstr>Helvetica Neue</vt:lpstr>
      <vt:lpstr>Black</vt:lpstr>
      <vt:lpstr>PowerPoint Presentation</vt:lpstr>
    </vt:vector>
  </TitlesOfParts>
  <LinksUpToDate>false</LinksUpToDate>
  <SharedDoc>false</SharedDoc>
  <HyperlinksChanged>false</HyperlinksChanged>
  <AppVersion>15.0027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Steven Platnick</cp:lastModifiedBy>
  <cp:revision>1</cp:revision>
  <dcterms:modified xsi:type="dcterms:W3CDTF">2016-10-30T16:08:57Z</dcterms:modified>
</cp:coreProperties>
</file>