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sldIdLst>
    <p:sldId id="256" r:id="rId2"/>
    <p:sldId id="432" r:id="rId3"/>
    <p:sldId id="391" r:id="rId4"/>
    <p:sldId id="415" r:id="rId5"/>
    <p:sldId id="431" r:id="rId6"/>
    <p:sldId id="435" r:id="rId7"/>
    <p:sldId id="439" r:id="rId8"/>
    <p:sldId id="260" r:id="rId9"/>
    <p:sldId id="413" r:id="rId10"/>
    <p:sldId id="434" r:id="rId11"/>
    <p:sldId id="414" r:id="rId12"/>
    <p:sldId id="436" r:id="rId13"/>
    <p:sldId id="440" r:id="rId14"/>
    <p:sldId id="437" r:id="rId15"/>
    <p:sldId id="438" r:id="rId16"/>
    <p:sldId id="296" r:id="rId17"/>
  </p:sldIdLst>
  <p:sldSz cx="24384000" cy="13716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825500" rtl="0" fontAlgn="auto" latinLnBrk="0" hangingPunct="0">
      <a:lnSpc>
        <a:spcPct val="100000"/>
      </a:lnSpc>
      <a:spcBef>
        <a:spcPts val="0"/>
      </a:spcBef>
      <a:spcAft>
        <a:spcPts val="0"/>
      </a:spcAft>
      <a:buClrTx/>
      <a:buSzTx/>
      <a:buFontTx/>
      <a:buNone/>
      <a:tabLst/>
      <a:defRPr kumimoji="0" sz="5000" b="0" i="0" u="none" strike="noStrike" cap="none" spc="0" normalizeH="0" baseline="0">
        <a:ln>
          <a:noFill/>
        </a:ln>
        <a:solidFill>
          <a:srgbClr val="FFFFFF"/>
        </a:solidFill>
        <a:effectLst/>
        <a:uFillTx/>
        <a:latin typeface="+mn-lt"/>
        <a:ea typeface="+mn-ea"/>
        <a:cs typeface="+mn-cs"/>
        <a:sym typeface="Helvetica Light"/>
      </a:defRPr>
    </a:lvl1pPr>
    <a:lvl2pPr marL="0" marR="0" indent="228600" algn="ctr" defTabSz="825500" rtl="0" fontAlgn="auto" latinLnBrk="0" hangingPunct="0">
      <a:lnSpc>
        <a:spcPct val="100000"/>
      </a:lnSpc>
      <a:spcBef>
        <a:spcPts val="0"/>
      </a:spcBef>
      <a:spcAft>
        <a:spcPts val="0"/>
      </a:spcAft>
      <a:buClrTx/>
      <a:buSzTx/>
      <a:buFontTx/>
      <a:buNone/>
      <a:tabLst/>
      <a:defRPr kumimoji="0" sz="5000" b="0" i="0" u="none" strike="noStrike" cap="none" spc="0" normalizeH="0" baseline="0">
        <a:ln>
          <a:noFill/>
        </a:ln>
        <a:solidFill>
          <a:srgbClr val="FFFFFF"/>
        </a:solidFill>
        <a:effectLst/>
        <a:uFillTx/>
        <a:latin typeface="+mn-lt"/>
        <a:ea typeface="+mn-ea"/>
        <a:cs typeface="+mn-cs"/>
        <a:sym typeface="Helvetica Light"/>
      </a:defRPr>
    </a:lvl2pPr>
    <a:lvl3pPr marL="0" marR="0" indent="457200" algn="ctr" defTabSz="825500" rtl="0" fontAlgn="auto" latinLnBrk="0" hangingPunct="0">
      <a:lnSpc>
        <a:spcPct val="100000"/>
      </a:lnSpc>
      <a:spcBef>
        <a:spcPts val="0"/>
      </a:spcBef>
      <a:spcAft>
        <a:spcPts val="0"/>
      </a:spcAft>
      <a:buClrTx/>
      <a:buSzTx/>
      <a:buFontTx/>
      <a:buNone/>
      <a:tabLst/>
      <a:defRPr kumimoji="0" sz="5000" b="0" i="0" u="none" strike="noStrike" cap="none" spc="0" normalizeH="0" baseline="0">
        <a:ln>
          <a:noFill/>
        </a:ln>
        <a:solidFill>
          <a:srgbClr val="FFFFFF"/>
        </a:solidFill>
        <a:effectLst/>
        <a:uFillTx/>
        <a:latin typeface="+mn-lt"/>
        <a:ea typeface="+mn-ea"/>
        <a:cs typeface="+mn-cs"/>
        <a:sym typeface="Helvetica Light"/>
      </a:defRPr>
    </a:lvl3pPr>
    <a:lvl4pPr marL="0" marR="0" indent="685800" algn="ctr" defTabSz="825500" rtl="0" fontAlgn="auto" latinLnBrk="0" hangingPunct="0">
      <a:lnSpc>
        <a:spcPct val="100000"/>
      </a:lnSpc>
      <a:spcBef>
        <a:spcPts val="0"/>
      </a:spcBef>
      <a:spcAft>
        <a:spcPts val="0"/>
      </a:spcAft>
      <a:buClrTx/>
      <a:buSzTx/>
      <a:buFontTx/>
      <a:buNone/>
      <a:tabLst/>
      <a:defRPr kumimoji="0" sz="5000" b="0" i="0" u="none" strike="noStrike" cap="none" spc="0" normalizeH="0" baseline="0">
        <a:ln>
          <a:noFill/>
        </a:ln>
        <a:solidFill>
          <a:srgbClr val="FFFFFF"/>
        </a:solidFill>
        <a:effectLst/>
        <a:uFillTx/>
        <a:latin typeface="+mn-lt"/>
        <a:ea typeface="+mn-ea"/>
        <a:cs typeface="+mn-cs"/>
        <a:sym typeface="Helvetica Light"/>
      </a:defRPr>
    </a:lvl4pPr>
    <a:lvl5pPr marL="0" marR="0" indent="914400" algn="ctr" defTabSz="825500" rtl="0" fontAlgn="auto" latinLnBrk="0" hangingPunct="0">
      <a:lnSpc>
        <a:spcPct val="100000"/>
      </a:lnSpc>
      <a:spcBef>
        <a:spcPts val="0"/>
      </a:spcBef>
      <a:spcAft>
        <a:spcPts val="0"/>
      </a:spcAft>
      <a:buClrTx/>
      <a:buSzTx/>
      <a:buFontTx/>
      <a:buNone/>
      <a:tabLst/>
      <a:defRPr kumimoji="0" sz="5000" b="0" i="0" u="none" strike="noStrike" cap="none" spc="0" normalizeH="0" baseline="0">
        <a:ln>
          <a:noFill/>
        </a:ln>
        <a:solidFill>
          <a:srgbClr val="FFFFFF"/>
        </a:solidFill>
        <a:effectLst/>
        <a:uFillTx/>
        <a:latin typeface="+mn-lt"/>
        <a:ea typeface="+mn-ea"/>
        <a:cs typeface="+mn-cs"/>
        <a:sym typeface="Helvetica Light"/>
      </a:defRPr>
    </a:lvl5pPr>
    <a:lvl6pPr marL="0" marR="0" indent="1143000" algn="ctr" defTabSz="825500" rtl="0" fontAlgn="auto" latinLnBrk="0" hangingPunct="0">
      <a:lnSpc>
        <a:spcPct val="100000"/>
      </a:lnSpc>
      <a:spcBef>
        <a:spcPts val="0"/>
      </a:spcBef>
      <a:spcAft>
        <a:spcPts val="0"/>
      </a:spcAft>
      <a:buClrTx/>
      <a:buSzTx/>
      <a:buFontTx/>
      <a:buNone/>
      <a:tabLst/>
      <a:defRPr kumimoji="0" sz="5000" b="0" i="0" u="none" strike="noStrike" cap="none" spc="0" normalizeH="0" baseline="0">
        <a:ln>
          <a:noFill/>
        </a:ln>
        <a:solidFill>
          <a:srgbClr val="FFFFFF"/>
        </a:solidFill>
        <a:effectLst/>
        <a:uFillTx/>
        <a:latin typeface="+mn-lt"/>
        <a:ea typeface="+mn-ea"/>
        <a:cs typeface="+mn-cs"/>
        <a:sym typeface="Helvetica Light"/>
      </a:defRPr>
    </a:lvl6pPr>
    <a:lvl7pPr marL="0" marR="0" indent="1371600" algn="ctr" defTabSz="825500" rtl="0" fontAlgn="auto" latinLnBrk="0" hangingPunct="0">
      <a:lnSpc>
        <a:spcPct val="100000"/>
      </a:lnSpc>
      <a:spcBef>
        <a:spcPts val="0"/>
      </a:spcBef>
      <a:spcAft>
        <a:spcPts val="0"/>
      </a:spcAft>
      <a:buClrTx/>
      <a:buSzTx/>
      <a:buFontTx/>
      <a:buNone/>
      <a:tabLst/>
      <a:defRPr kumimoji="0" sz="5000" b="0" i="0" u="none" strike="noStrike" cap="none" spc="0" normalizeH="0" baseline="0">
        <a:ln>
          <a:noFill/>
        </a:ln>
        <a:solidFill>
          <a:srgbClr val="FFFFFF"/>
        </a:solidFill>
        <a:effectLst/>
        <a:uFillTx/>
        <a:latin typeface="+mn-lt"/>
        <a:ea typeface="+mn-ea"/>
        <a:cs typeface="+mn-cs"/>
        <a:sym typeface="Helvetica Light"/>
      </a:defRPr>
    </a:lvl7pPr>
    <a:lvl8pPr marL="0" marR="0" indent="1600200" algn="ctr" defTabSz="825500" rtl="0" fontAlgn="auto" latinLnBrk="0" hangingPunct="0">
      <a:lnSpc>
        <a:spcPct val="100000"/>
      </a:lnSpc>
      <a:spcBef>
        <a:spcPts val="0"/>
      </a:spcBef>
      <a:spcAft>
        <a:spcPts val="0"/>
      </a:spcAft>
      <a:buClrTx/>
      <a:buSzTx/>
      <a:buFontTx/>
      <a:buNone/>
      <a:tabLst/>
      <a:defRPr kumimoji="0" sz="5000" b="0" i="0" u="none" strike="noStrike" cap="none" spc="0" normalizeH="0" baseline="0">
        <a:ln>
          <a:noFill/>
        </a:ln>
        <a:solidFill>
          <a:srgbClr val="FFFFFF"/>
        </a:solidFill>
        <a:effectLst/>
        <a:uFillTx/>
        <a:latin typeface="+mn-lt"/>
        <a:ea typeface="+mn-ea"/>
        <a:cs typeface="+mn-cs"/>
        <a:sym typeface="Helvetica Light"/>
      </a:defRPr>
    </a:lvl8pPr>
    <a:lvl9pPr marL="0" marR="0" indent="1828800" algn="ctr" defTabSz="825500" rtl="0" fontAlgn="auto" latinLnBrk="0" hangingPunct="0">
      <a:lnSpc>
        <a:spcPct val="100000"/>
      </a:lnSpc>
      <a:spcBef>
        <a:spcPts val="0"/>
      </a:spcBef>
      <a:spcAft>
        <a:spcPts val="0"/>
      </a:spcAft>
      <a:buClrTx/>
      <a:buSzTx/>
      <a:buFontTx/>
      <a:buNone/>
      <a:tabLst/>
      <a:defRPr kumimoji="0" sz="5000" b="0" i="0" u="none" strike="noStrike" cap="none" spc="0" normalizeH="0" baseline="0">
        <a:ln>
          <a:noFill/>
        </a:ln>
        <a:solidFill>
          <a:srgbClr val="FFFFFF"/>
        </a:solidFill>
        <a:effectLst/>
        <a:uFillTx/>
        <a:latin typeface="+mn-lt"/>
        <a:ea typeface="+mn-ea"/>
        <a:cs typeface="+mn-cs"/>
        <a:sym typeface="Helvetica Light"/>
      </a:defRPr>
    </a:lvl9pPr>
  </p:defaultTextStyle>
  <p:extLst>
    <p:ext uri="{EFAFB233-063F-42B5-8137-9DF3F51BA10A}">
      <p15:sldGuideLst xmlns:p15="http://schemas.microsoft.com/office/powerpoint/2012/main">
        <p15:guide id="1" orient="horz" pos="4320">
          <p15:clr>
            <a:srgbClr val="A4A3A4"/>
          </p15:clr>
        </p15:guide>
        <p15:guide id="2" pos="76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000000"/>
        </p14:laserClr>
      </p:ext>
      <p:ext uri="{2FDB2607-1784-4EEB-B798-7EB5836EED8A}">
        <p14:showMediaCtrls xmlns:p14="http://schemas.microsoft.com/office/powerpoint/2010/main" val="1"/>
      </p:ext>
    </p:extLst>
  </p:showPr>
  <p:clrMru>
    <a:srgbClr val="FF2F9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Ref idx="minor">
          <a:srgbClr val="FFFFFF"/>
        </a:fontRef>
        <a:srgbClr val="FFFFFF"/>
      </a:tcTxStyle>
      <a:tcStyle>
        <a:tcBdr>
          <a:left>
            <a:ln w="12700" cap="flat">
              <a:solidFill>
                <a:srgbClr val="D6D7D6"/>
              </a:solidFill>
              <a:prstDash val="solid"/>
              <a:miter lim="400000"/>
            </a:ln>
          </a:left>
          <a:right>
            <a:ln w="12700" cap="flat">
              <a:solidFill>
                <a:srgbClr val="D6D7D6"/>
              </a:solidFill>
              <a:prstDash val="solid"/>
              <a:miter lim="400000"/>
            </a:ln>
          </a:right>
          <a:top>
            <a:ln w="12700" cap="flat">
              <a:solidFill>
                <a:srgbClr val="D6D7D6"/>
              </a:solidFill>
              <a:prstDash val="solid"/>
              <a:miter lim="400000"/>
            </a:ln>
          </a:top>
          <a:bottom>
            <a:ln w="12700" cap="flat">
              <a:solidFill>
                <a:srgbClr val="D6D7D6"/>
              </a:solidFill>
              <a:prstDash val="solid"/>
              <a:miter lim="400000"/>
            </a:ln>
          </a:bottom>
          <a:insideH>
            <a:ln w="12700" cap="flat">
              <a:solidFill>
                <a:srgbClr val="D6D7D6"/>
              </a:solidFill>
              <a:prstDash val="solid"/>
              <a:miter lim="400000"/>
            </a:ln>
          </a:insideH>
          <a:insideV>
            <a:ln w="12700" cap="flat">
              <a:solidFill>
                <a:srgbClr val="D6D7D6"/>
              </a:solidFill>
              <a:prstDash val="solid"/>
              <a:miter lim="400000"/>
            </a:ln>
          </a:insideV>
        </a:tcBdr>
        <a:fill>
          <a:noFill/>
        </a:fill>
      </a:tcStyle>
    </a:wholeTbl>
    <a:band2H>
      <a:tcTxStyle/>
      <a:tcStyle>
        <a:tcBdr/>
        <a:fill>
          <a:solidFill>
            <a:srgbClr val="73C0FC">
              <a:alpha val="26000"/>
            </a:srgbClr>
          </a:solidFill>
        </a:fill>
      </a:tcStyle>
    </a:band2H>
    <a:firstCol>
      <a:tcTxStyle b="off" i="off">
        <a:fontRef idx="minor">
          <a:srgbClr val="FFFFFF"/>
        </a:fontRef>
        <a:srgbClr val="FFFFFF"/>
      </a:tcTxStyle>
      <a:tcStyle>
        <a:tcBdr>
          <a:left>
            <a:ln w="12700" cap="flat">
              <a:solidFill>
                <a:srgbClr val="D6D6D6"/>
              </a:solidFill>
              <a:prstDash val="solid"/>
              <a:miter lim="400000"/>
            </a:ln>
          </a:left>
          <a:right>
            <a:ln w="25400" cap="flat">
              <a:solidFill>
                <a:srgbClr val="D6D7D6"/>
              </a:solidFill>
              <a:prstDash val="solid"/>
              <a:miter lim="400000"/>
            </a:ln>
          </a:right>
          <a:top>
            <a:ln w="12700" cap="flat">
              <a:solidFill>
                <a:srgbClr val="D6D7D6"/>
              </a:solidFill>
              <a:prstDash val="solid"/>
              <a:miter lim="400000"/>
            </a:ln>
          </a:top>
          <a:bottom>
            <a:ln w="12700" cap="flat">
              <a:solidFill>
                <a:srgbClr val="D6D7D6"/>
              </a:solidFill>
              <a:prstDash val="solid"/>
              <a:miter lim="400000"/>
            </a:ln>
          </a:bottom>
          <a:insideH>
            <a:ln w="12700" cap="flat">
              <a:solidFill>
                <a:srgbClr val="D6D7D6"/>
              </a:solidFill>
              <a:prstDash val="solid"/>
              <a:miter lim="400000"/>
            </a:ln>
          </a:insideH>
          <a:insideV>
            <a:ln w="12700" cap="flat">
              <a:solidFill>
                <a:srgbClr val="D6D7D6"/>
              </a:solidFill>
              <a:prstDash val="solid"/>
              <a:miter lim="400000"/>
            </a:ln>
          </a:insideV>
        </a:tcBdr>
        <a:fill>
          <a:solidFill>
            <a:schemeClr val="accent1">
              <a:hueOff val="-136794"/>
              <a:satOff val="-2150"/>
              <a:lumOff val="15693"/>
            </a:schemeClr>
          </a:solidFill>
        </a:fill>
      </a:tcStyle>
    </a:firstCol>
    <a:lastRow>
      <a:tcTxStyle b="off" i="off">
        <a:fontRef idx="minor">
          <a:srgbClr val="FFFFFF"/>
        </a:fontRef>
        <a:srgbClr val="FFFFFF"/>
      </a:tcTxStyle>
      <a:tcStyle>
        <a:tcBdr>
          <a:left>
            <a:ln w="12700" cap="flat">
              <a:solidFill>
                <a:srgbClr val="D6D7D6"/>
              </a:solidFill>
              <a:prstDash val="solid"/>
              <a:miter lim="400000"/>
            </a:ln>
          </a:left>
          <a:right>
            <a:ln w="12700" cap="flat">
              <a:solidFill>
                <a:srgbClr val="D6D7D6"/>
              </a:solidFill>
              <a:prstDash val="solid"/>
              <a:miter lim="400000"/>
            </a:ln>
          </a:right>
          <a:top>
            <a:ln w="25400" cap="flat">
              <a:solidFill>
                <a:srgbClr val="D6D7D6"/>
              </a:solidFill>
              <a:prstDash val="solid"/>
              <a:miter lim="400000"/>
            </a:ln>
          </a:top>
          <a:bottom>
            <a:ln w="12700" cap="flat">
              <a:solidFill>
                <a:srgbClr val="D6D6D6"/>
              </a:solidFill>
              <a:prstDash val="solid"/>
              <a:miter lim="400000"/>
            </a:ln>
          </a:bottom>
          <a:insideH>
            <a:ln w="12700" cap="flat">
              <a:solidFill>
                <a:srgbClr val="D6D7D6"/>
              </a:solidFill>
              <a:prstDash val="solid"/>
              <a:miter lim="400000"/>
            </a:ln>
          </a:insideH>
          <a:insideV>
            <a:ln w="12700" cap="flat">
              <a:solidFill>
                <a:srgbClr val="D6D7D6"/>
              </a:solidFill>
              <a:prstDash val="solid"/>
              <a:miter lim="400000"/>
            </a:ln>
          </a:insideV>
        </a:tcBdr>
        <a:fill>
          <a:solidFill>
            <a:schemeClr val="accent1"/>
          </a:solidFill>
        </a:fill>
      </a:tcStyle>
    </a:lastRow>
    <a:firstRow>
      <a:tcTxStyle b="off" i="off">
        <a:fontRef idx="minor">
          <a:srgbClr val="FFFFFF"/>
        </a:fontRef>
        <a:srgbClr val="FFFFFF"/>
      </a:tcTxStyle>
      <a:tcStyle>
        <a:tcBdr>
          <a:left>
            <a:ln w="12700" cap="flat">
              <a:solidFill>
                <a:srgbClr val="D6D7D6"/>
              </a:solidFill>
              <a:prstDash val="solid"/>
              <a:miter lim="400000"/>
            </a:ln>
          </a:left>
          <a:right>
            <a:ln w="12700" cap="flat">
              <a:solidFill>
                <a:srgbClr val="D6D7D6"/>
              </a:solidFill>
              <a:prstDash val="solid"/>
              <a:miter lim="400000"/>
            </a:ln>
          </a:right>
          <a:top>
            <a:ln w="12700" cap="flat">
              <a:solidFill>
                <a:srgbClr val="D6D6D6"/>
              </a:solidFill>
              <a:prstDash val="solid"/>
              <a:miter lim="400000"/>
            </a:ln>
          </a:top>
          <a:bottom>
            <a:ln w="25400" cap="flat">
              <a:solidFill>
                <a:srgbClr val="D6D7D6"/>
              </a:solidFill>
              <a:prstDash val="solid"/>
              <a:miter lim="400000"/>
            </a:ln>
          </a:bottom>
          <a:insideH>
            <a:ln w="12700" cap="flat">
              <a:solidFill>
                <a:srgbClr val="D6D7D6"/>
              </a:solidFill>
              <a:prstDash val="solid"/>
              <a:miter lim="400000"/>
            </a:ln>
          </a:insideH>
          <a:insideV>
            <a:ln w="12700" cap="flat">
              <a:solidFill>
                <a:srgbClr val="D6D7D6"/>
              </a:solidFill>
              <a:prstDash val="solid"/>
              <a:miter lim="400000"/>
            </a:ln>
          </a:insideV>
        </a:tcBdr>
        <a:fill>
          <a:solidFill>
            <a:schemeClr val="accent1"/>
          </a:solidFill>
        </a:fill>
      </a:tcStyle>
    </a:firstRow>
  </a:tblStyle>
  <a:tblStyle styleId="{C7B018BB-80A7-4F77-B60F-C8B233D01FF8}" styleName="">
    <a:tblBg/>
    <a:wholeTbl>
      <a:tcTxStyle b="off" i="off">
        <a:fontRef idx="minor">
          <a:srgbClr val="FFFFFF"/>
        </a:fontRef>
        <a:srgbClr val="FFFFFF"/>
      </a:tcTxStyle>
      <a:tcStyle>
        <a:tcBdr>
          <a:left>
            <a:ln w="12700" cap="flat">
              <a:solidFill>
                <a:srgbClr val="929292"/>
              </a:solidFill>
              <a:prstDash val="solid"/>
              <a:miter lim="400000"/>
            </a:ln>
          </a:left>
          <a:right>
            <a:ln w="12700" cap="flat">
              <a:solidFill>
                <a:srgbClr val="929292"/>
              </a:solidFill>
              <a:prstDash val="solid"/>
              <a:miter lim="400000"/>
            </a:ln>
          </a:right>
          <a:top>
            <a:ln w="12700" cap="flat">
              <a:solidFill>
                <a:srgbClr val="929292"/>
              </a:solidFill>
              <a:prstDash val="solid"/>
              <a:miter lim="400000"/>
            </a:ln>
          </a:top>
          <a:bottom>
            <a:ln w="12700" cap="flat">
              <a:solidFill>
                <a:srgbClr val="929292"/>
              </a:solidFill>
              <a:prstDash val="solid"/>
              <a:miter lim="400000"/>
            </a:ln>
          </a:bottom>
          <a:insideH>
            <a:ln w="12700" cap="flat">
              <a:solidFill>
                <a:srgbClr val="929292"/>
              </a:solidFill>
              <a:prstDash val="solid"/>
              <a:miter lim="400000"/>
            </a:ln>
          </a:insideH>
          <a:insideV>
            <a:ln w="12700" cap="flat">
              <a:solidFill>
                <a:srgbClr val="929292"/>
              </a:solidFill>
              <a:prstDash val="solid"/>
              <a:miter lim="400000"/>
            </a:ln>
          </a:insideV>
        </a:tcBdr>
        <a:fill>
          <a:noFill/>
        </a:fill>
      </a:tcStyle>
    </a:wholeTbl>
    <a:band2H>
      <a:tcTxStyle/>
      <a:tcStyle>
        <a:tcBdr/>
        <a:fill>
          <a:solidFill>
            <a:srgbClr val="8EA5CB">
              <a:alpha val="25000"/>
            </a:srgbClr>
          </a:solidFill>
        </a:fill>
      </a:tcStyle>
    </a:band2H>
    <a:firstCol>
      <a:tcTxStyle b="off" i="off">
        <a:fontRef idx="minor">
          <a:srgbClr val="FFFFFF"/>
        </a:fontRef>
        <a:srgbClr val="FFFFFF"/>
      </a:tcTxStyle>
      <a:tcStyle>
        <a:tcBdr>
          <a:left>
            <a:ln w="12700" cap="flat">
              <a:noFill/>
              <a:miter lim="400000"/>
            </a:ln>
          </a:left>
          <a:right>
            <a:ln w="25400" cap="flat">
              <a:solidFill>
                <a:srgbClr val="929292"/>
              </a:solidFill>
              <a:prstDash val="solid"/>
              <a:miter lim="400000"/>
            </a:ln>
          </a:right>
          <a:top>
            <a:ln w="25400" cap="flat">
              <a:solidFill>
                <a:srgbClr val="929292"/>
              </a:solidFill>
              <a:prstDash val="solid"/>
              <a:miter lim="400000"/>
            </a:ln>
          </a:top>
          <a:bottom>
            <a:ln w="25400" cap="flat">
              <a:solidFill>
                <a:srgbClr val="929292"/>
              </a:solidFill>
              <a:prstDash val="solid"/>
              <a:miter lim="400000"/>
            </a:ln>
          </a:bottom>
          <a:insideH>
            <a:ln w="25400" cap="flat">
              <a:solidFill>
                <a:srgbClr val="929292"/>
              </a:solidFill>
              <a:prstDash val="solid"/>
              <a:miter lim="400000"/>
            </a:ln>
          </a:insideH>
          <a:insideV>
            <a:ln w="25400" cap="flat">
              <a:solidFill>
                <a:srgbClr val="929292"/>
              </a:solidFill>
              <a:prstDash val="solid"/>
              <a:miter lim="400000"/>
            </a:ln>
          </a:insideV>
        </a:tcBdr>
        <a:fill>
          <a:solidFill>
            <a:srgbClr val="53585F"/>
          </a:solidFill>
        </a:fill>
      </a:tcStyle>
    </a:firstCol>
    <a:lastRow>
      <a:tcTxStyle b="off" i="off">
        <a:fontRef idx="min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25400" cap="flat">
              <a:solidFill>
                <a:srgbClr val="929292"/>
              </a:solidFill>
              <a:prstDash val="solid"/>
              <a:miter lim="400000"/>
            </a:ln>
          </a:insideH>
          <a:insideV>
            <a:ln w="12700" cap="flat">
              <a:noFill/>
              <a:miter lim="400000"/>
            </a:ln>
          </a:insideV>
        </a:tcBdr>
        <a:fill>
          <a:solidFill>
            <a:srgbClr val="004CB9"/>
          </a:solidFill>
        </a:fill>
      </a:tcStyle>
    </a:lastRow>
    <a:firstRow>
      <a:tcTxStyle b="off" i="off">
        <a:fontRef idx="min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25400" cap="flat">
              <a:solidFill>
                <a:srgbClr val="929292"/>
              </a:solidFill>
              <a:prstDash val="solid"/>
              <a:miter lim="400000"/>
            </a:ln>
          </a:insideH>
          <a:insideV>
            <a:ln w="12700" cap="flat">
              <a:noFill/>
              <a:miter lim="400000"/>
            </a:ln>
          </a:insideV>
        </a:tcBdr>
        <a:fill>
          <a:solidFill>
            <a:srgbClr val="004CB9"/>
          </a:solidFill>
        </a:fill>
      </a:tcStyle>
    </a:firstRow>
  </a:tblStyle>
  <a:tblStyle styleId="{EEE7283C-3CF3-47DC-8721-378D4A62B228}" styleName="">
    <a:tblBg/>
    <a:wholeTbl>
      <a:tcTxStyle b="off" i="off">
        <a:fontRef idx="minor">
          <a:srgbClr val="FFFFFF"/>
        </a:fontRef>
        <a:srgbClr val="FFFFFF"/>
      </a:tcTxStyle>
      <a:tcStyle>
        <a:tcBdr>
          <a:left>
            <a:ln w="12700" cap="flat">
              <a:solidFill>
                <a:srgbClr val="AAAAAA"/>
              </a:solidFill>
              <a:prstDash val="solid"/>
              <a:miter lim="400000"/>
            </a:ln>
          </a:left>
          <a:right>
            <a:ln w="12700" cap="flat">
              <a:solidFill>
                <a:srgbClr val="AAAAAA"/>
              </a:solidFill>
              <a:prstDash val="solid"/>
              <a:miter lim="400000"/>
            </a:ln>
          </a:right>
          <a:top>
            <a:ln w="12700" cap="flat">
              <a:solidFill>
                <a:srgbClr val="AAAAAA"/>
              </a:solidFill>
              <a:prstDash val="solid"/>
              <a:miter lim="400000"/>
            </a:ln>
          </a:top>
          <a:bottom>
            <a:ln w="12700" cap="flat">
              <a:solidFill>
                <a:srgbClr val="AAAAAA"/>
              </a:solidFill>
              <a:prstDash val="solid"/>
              <a:miter lim="400000"/>
            </a:ln>
          </a:bottom>
          <a:insideH>
            <a:ln w="12700" cap="flat">
              <a:solidFill>
                <a:srgbClr val="AAAAAA"/>
              </a:solidFill>
              <a:prstDash val="solid"/>
              <a:miter lim="400000"/>
            </a:ln>
          </a:insideH>
          <a:insideV>
            <a:ln w="12700" cap="flat">
              <a:solidFill>
                <a:srgbClr val="AAAAAA"/>
              </a:solidFill>
              <a:prstDash val="solid"/>
              <a:miter lim="400000"/>
            </a:ln>
          </a:insideV>
        </a:tcBdr>
        <a:fill>
          <a:noFill/>
        </a:fill>
      </a:tcStyle>
    </a:wholeTbl>
    <a:band2H>
      <a:tcTxStyle/>
      <a:tcStyle>
        <a:tcBdr/>
        <a:fill>
          <a:solidFill>
            <a:schemeClr val="accent3">
              <a:alpha val="35000"/>
            </a:schemeClr>
          </a:solidFill>
        </a:fill>
      </a:tcStyle>
    </a:band2H>
    <a:firstCol>
      <a:tcTxStyle b="off" i="off">
        <a:fontRef idx="min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25400" cap="flat">
              <a:solidFill>
                <a:srgbClr val="CBCBCB"/>
              </a:solidFill>
              <a:prstDash val="solid"/>
              <a:miter lim="400000"/>
            </a:ln>
          </a:insideV>
        </a:tcBdr>
        <a:fill>
          <a:solidFill>
            <a:srgbClr val="2D7132"/>
          </a:solidFill>
        </a:fill>
      </a:tcStyle>
    </a:firstCol>
    <a:lastRow>
      <a:tcTxStyle b="off" i="off">
        <a:fontRef idx="min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25400" cap="flat">
              <a:solidFill>
                <a:srgbClr val="CBCBCB"/>
              </a:solidFill>
              <a:prstDash val="solid"/>
              <a:miter lim="400000"/>
            </a:ln>
          </a:insideH>
          <a:insideV>
            <a:ln w="12700" cap="flat">
              <a:noFill/>
              <a:miter lim="400000"/>
            </a:ln>
          </a:insideV>
        </a:tcBdr>
        <a:fill>
          <a:solidFill>
            <a:schemeClr val="accent3"/>
          </a:solidFill>
        </a:fill>
      </a:tcStyle>
    </a:lastRow>
    <a:firstRow>
      <a:tcTxStyle b="off" i="off">
        <a:fontRef idx="minor">
          <a:srgbClr val="FFFFFF"/>
        </a:fontRef>
        <a:srgbClr val="FFFFFF"/>
      </a:tcTxStyle>
      <a:tcStyle>
        <a:tcBdr>
          <a:left>
            <a:ln w="12700" cap="flat">
              <a:noFill/>
              <a:miter lim="400000"/>
            </a:ln>
          </a:left>
          <a:right>
            <a:ln w="12700" cap="flat">
              <a:noFill/>
              <a:miter lim="400000"/>
            </a:ln>
          </a:right>
          <a:top>
            <a:ln w="12700" cap="flat">
              <a:noFill/>
              <a:miter lim="400000"/>
            </a:ln>
          </a:top>
          <a:bottom>
            <a:ln w="0" cap="flat">
              <a:noFill/>
              <a:miter lim="400000"/>
            </a:ln>
          </a:bottom>
          <a:insideH>
            <a:ln w="25400" cap="flat">
              <a:solidFill>
                <a:srgbClr val="CBCBCB"/>
              </a:solidFill>
              <a:prstDash val="solid"/>
              <a:miter lim="400000"/>
            </a:ln>
          </a:insideH>
          <a:insideV>
            <a:ln w="12700" cap="flat">
              <a:noFill/>
              <a:miter lim="400000"/>
            </a:ln>
          </a:insideV>
        </a:tcBdr>
        <a:fill>
          <a:solidFill>
            <a:schemeClr val="accent3"/>
          </a:solidFill>
        </a:fill>
      </a:tcStyle>
    </a:firstRow>
  </a:tblStyle>
  <a:tblStyle styleId="{CF821DB8-F4EB-4A41-A1BA-3FCAFE7338EE}" styleName="">
    <a:tblBg/>
    <a:wholeTbl>
      <a:tcTxStyle b="off" i="off">
        <a:fontRef idx="minor">
          <a:srgbClr val="FFFFFF"/>
        </a:fontRef>
        <a:srgbClr val="FFFFFF"/>
      </a:tcTxStyle>
      <a:tcStyle>
        <a:tcBdr>
          <a:left>
            <a:ln w="12700" cap="flat">
              <a:solidFill>
                <a:srgbClr val="D6D7D6"/>
              </a:solidFill>
              <a:prstDash val="solid"/>
              <a:miter lim="400000"/>
            </a:ln>
          </a:left>
          <a:right>
            <a:ln w="12700" cap="flat">
              <a:solidFill>
                <a:srgbClr val="D6D7D6"/>
              </a:solidFill>
              <a:prstDash val="solid"/>
              <a:miter lim="400000"/>
            </a:ln>
          </a:right>
          <a:top>
            <a:ln w="12700" cap="flat">
              <a:solidFill>
                <a:srgbClr val="D6D7D6"/>
              </a:solidFill>
              <a:prstDash val="solid"/>
              <a:miter lim="400000"/>
            </a:ln>
          </a:top>
          <a:bottom>
            <a:ln w="12700" cap="flat">
              <a:solidFill>
                <a:srgbClr val="D6D7D6"/>
              </a:solidFill>
              <a:prstDash val="solid"/>
              <a:miter lim="400000"/>
            </a:ln>
          </a:bottom>
          <a:insideH>
            <a:ln w="12700" cap="flat">
              <a:solidFill>
                <a:srgbClr val="D6D7D6"/>
              </a:solidFill>
              <a:prstDash val="solid"/>
              <a:miter lim="400000"/>
            </a:ln>
          </a:insideH>
          <a:insideV>
            <a:ln w="12700" cap="flat">
              <a:solidFill>
                <a:srgbClr val="D6D7D6"/>
              </a:solidFill>
              <a:prstDash val="solid"/>
              <a:miter lim="400000"/>
            </a:ln>
          </a:insideV>
        </a:tcBdr>
        <a:fill>
          <a:noFill/>
        </a:fill>
      </a:tcStyle>
    </a:wholeTbl>
    <a:band2H>
      <a:tcTxStyle/>
      <a:tcStyle>
        <a:tcBdr/>
        <a:fill>
          <a:solidFill>
            <a:srgbClr val="797A7B">
              <a:alpha val="30000"/>
            </a:srgbClr>
          </a:solidFill>
        </a:fill>
      </a:tcStyle>
    </a:band2H>
    <a:firstCol>
      <a:tcTxStyle b="off" i="off">
        <a:fontRef idx="min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25400" cap="flat">
              <a:solidFill>
                <a:srgbClr val="D6D7D6"/>
              </a:solidFill>
              <a:prstDash val="solid"/>
              <a:miter lim="400000"/>
            </a:ln>
          </a:insideV>
        </a:tcBdr>
        <a:fill>
          <a:solidFill>
            <a:srgbClr val="BF630E"/>
          </a:solidFill>
        </a:fill>
      </a:tcStyle>
    </a:firstCol>
    <a:lastRow>
      <a:tcTxStyle b="off" i="off">
        <a:fontRef idx="min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25400" cap="flat">
              <a:solidFill>
                <a:srgbClr val="D6D7D6"/>
              </a:solidFill>
              <a:prstDash val="solid"/>
              <a:miter lim="400000"/>
            </a:ln>
          </a:insideH>
          <a:insideV>
            <a:ln w="12700" cap="flat">
              <a:noFill/>
              <a:miter lim="400000"/>
            </a:ln>
          </a:insideV>
        </a:tcBdr>
        <a:fill>
          <a:solidFill>
            <a:srgbClr val="9B4407"/>
          </a:solidFill>
        </a:fill>
      </a:tcStyle>
    </a:lastRow>
    <a:firstRow>
      <a:tcTxStyle b="off" i="off">
        <a:fontRef idx="min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25400" cap="flat">
              <a:solidFill>
                <a:srgbClr val="D6D7D6"/>
              </a:solidFill>
              <a:prstDash val="solid"/>
              <a:miter lim="400000"/>
            </a:ln>
          </a:insideH>
          <a:insideV>
            <a:ln w="12700" cap="flat">
              <a:noFill/>
              <a:miter lim="400000"/>
            </a:ln>
          </a:insideV>
        </a:tcBdr>
        <a:fill>
          <a:solidFill>
            <a:srgbClr val="9B4407"/>
          </a:solidFill>
        </a:fill>
      </a:tcStyle>
    </a:firstRow>
  </a:tblStyle>
  <a:tblStyle styleId="{33BA23B1-9221-436E-865A-0063620EA4FD}" styleName="">
    <a:tblBg/>
    <a:wholeTbl>
      <a:tcTxStyle b="off" i="off">
        <a:fontRef idx="minor">
          <a:srgbClr val="FFFFFF"/>
        </a:fontRef>
        <a:srgbClr val="FFFFFF"/>
      </a:tcTxStyle>
      <a:tcStyle>
        <a:tcBdr>
          <a:left>
            <a:ln w="12700" cap="flat">
              <a:solidFill>
                <a:srgbClr val="909090"/>
              </a:solidFill>
              <a:prstDash val="solid"/>
              <a:miter lim="400000"/>
            </a:ln>
          </a:left>
          <a:right>
            <a:ln w="12700" cap="flat">
              <a:solidFill>
                <a:srgbClr val="909090"/>
              </a:solidFill>
              <a:prstDash val="solid"/>
              <a:miter lim="400000"/>
            </a:ln>
          </a:right>
          <a:top>
            <a:ln w="12700" cap="flat">
              <a:solidFill>
                <a:srgbClr val="909090"/>
              </a:solidFill>
              <a:prstDash val="solid"/>
              <a:miter lim="400000"/>
            </a:ln>
          </a:top>
          <a:bottom>
            <a:ln w="12700" cap="flat">
              <a:solidFill>
                <a:srgbClr val="909090"/>
              </a:solidFill>
              <a:prstDash val="solid"/>
              <a:miter lim="400000"/>
            </a:ln>
          </a:bottom>
          <a:insideH>
            <a:ln w="12700" cap="flat">
              <a:solidFill>
                <a:srgbClr val="909090"/>
              </a:solidFill>
              <a:prstDash val="solid"/>
              <a:miter lim="400000"/>
            </a:ln>
          </a:insideH>
          <a:insideV>
            <a:ln w="12700" cap="flat">
              <a:solidFill>
                <a:srgbClr val="909090"/>
              </a:solidFill>
              <a:prstDash val="solid"/>
              <a:miter lim="400000"/>
            </a:ln>
          </a:insideV>
        </a:tcBdr>
        <a:fill>
          <a:noFill/>
        </a:fill>
      </a:tcStyle>
    </a:wholeTbl>
    <a:band2H>
      <a:tcTxStyle/>
      <a:tcStyle>
        <a:tcBdr/>
        <a:fill>
          <a:solidFill>
            <a:srgbClr val="797A7B">
              <a:alpha val="30000"/>
            </a:srgbClr>
          </a:solidFill>
        </a:fill>
      </a:tcStyle>
    </a:band2H>
    <a:firstCol>
      <a:tcTxStyle b="off" i="off">
        <a:fontRef idx="min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25400" cap="flat">
              <a:solidFill>
                <a:srgbClr val="D6D7D6"/>
              </a:solidFill>
              <a:prstDash val="solid"/>
              <a:miter lim="400000"/>
            </a:ln>
          </a:insideV>
        </a:tcBdr>
        <a:fill>
          <a:solidFill>
            <a:srgbClr val="1F2428"/>
          </a:solidFill>
        </a:fill>
      </a:tcStyle>
    </a:firstCol>
    <a:lastRow>
      <a:tcTxStyle b="off" i="off">
        <a:fontRef idx="min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25400" cap="flat">
              <a:solidFill>
                <a:srgbClr val="D6D7D6"/>
              </a:solidFill>
              <a:prstDash val="solid"/>
              <a:miter lim="400000"/>
            </a:ln>
          </a:insideH>
          <a:insideV>
            <a:ln w="12700" cap="flat">
              <a:noFill/>
              <a:miter lim="400000"/>
            </a:ln>
          </a:insideV>
        </a:tcBdr>
        <a:fill>
          <a:solidFill>
            <a:srgbClr val="484B4C"/>
          </a:solidFill>
        </a:fill>
      </a:tcStyle>
    </a:lastRow>
    <a:firstRow>
      <a:tcTxStyle b="off" i="off">
        <a:fontRef idx="min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25400" cap="flat">
              <a:solidFill>
                <a:srgbClr val="D6D7D6"/>
              </a:solidFill>
              <a:prstDash val="solid"/>
              <a:miter lim="400000"/>
            </a:ln>
          </a:insideH>
          <a:insideV>
            <a:ln w="12700" cap="flat">
              <a:noFill/>
              <a:miter lim="400000"/>
            </a:ln>
          </a:insideV>
        </a:tcBdr>
        <a:fill>
          <a:solidFill>
            <a:srgbClr val="484B4C"/>
          </a:solidFill>
        </a:fill>
      </a:tcStyle>
    </a:firstRow>
  </a:tblStyle>
  <a:tblStyle styleId="{2708684C-4D16-4618-839F-0558EEFCDFE6}" styleName="">
    <a:tblBg/>
    <a:wholeTbl>
      <a:tcTxStyle b="off" i="off">
        <a:fontRef idx="minor">
          <a:srgbClr val="FFFFFF"/>
        </a:fontRef>
        <a:srgbClr val="FFFFFF"/>
      </a:tcTxStyle>
      <a:tcStyle>
        <a:tcBdr>
          <a:left>
            <a:ln w="12700" cap="flat">
              <a:solidFill>
                <a:srgbClr val="929292"/>
              </a:solidFill>
              <a:custDash>
                <a:ds d="200000" sp="200000"/>
              </a:custDash>
              <a:miter lim="400000"/>
            </a:ln>
          </a:left>
          <a:right>
            <a:ln w="12700" cap="flat">
              <a:solidFill>
                <a:srgbClr val="929292"/>
              </a:solidFill>
              <a:custDash>
                <a:ds d="200000" sp="200000"/>
              </a:custDash>
              <a:miter lim="400000"/>
            </a:ln>
          </a:right>
          <a:top>
            <a:ln w="12700" cap="flat">
              <a:solidFill>
                <a:srgbClr val="929292"/>
              </a:solidFill>
              <a:custDash>
                <a:ds d="200000" sp="200000"/>
              </a:custDash>
              <a:miter lim="400000"/>
            </a:ln>
          </a:top>
          <a:bottom>
            <a:ln w="12700" cap="flat">
              <a:solidFill>
                <a:srgbClr val="929292"/>
              </a:solidFill>
              <a:custDash>
                <a:ds d="200000" sp="200000"/>
              </a:custDash>
              <a:miter lim="400000"/>
            </a:ln>
          </a:bottom>
          <a:insideH>
            <a:ln w="12700" cap="flat">
              <a:solidFill>
                <a:srgbClr val="929292"/>
              </a:solidFill>
              <a:custDash>
                <a:ds d="200000" sp="200000"/>
              </a:custDash>
              <a:miter lim="400000"/>
            </a:ln>
          </a:insideH>
          <a:insideV>
            <a:ln w="12700" cap="flat">
              <a:solidFill>
                <a:srgbClr val="929292"/>
              </a:solidFill>
              <a:custDash>
                <a:ds d="200000" sp="200000"/>
              </a:custDash>
              <a:miter lim="400000"/>
            </a:ln>
          </a:insideV>
        </a:tcBdr>
        <a:fill>
          <a:noFill/>
        </a:fill>
      </a:tcStyle>
    </a:wholeTbl>
    <a:band2H>
      <a:tcTxStyle/>
      <a:tcStyle>
        <a:tcBdr/>
        <a:fill>
          <a:solidFill>
            <a:srgbClr val="797A7B">
              <a:alpha val="30000"/>
            </a:srgbClr>
          </a:solidFill>
        </a:fill>
      </a:tcStyle>
    </a:band2H>
    <a:firstCol>
      <a:tcTxStyle b="on" i="off">
        <a:font>
          <a:latin typeface="Helvetica"/>
          <a:ea typeface="Helvetica"/>
          <a:cs typeface="Helvetica"/>
        </a:font>
        <a:srgbClr val="FFFFFF"/>
      </a:tcTxStyle>
      <a:tcStyle>
        <a:tcBdr>
          <a:left>
            <a:ln w="12700" cap="flat">
              <a:noFill/>
              <a:miter lim="400000"/>
            </a:ln>
          </a:left>
          <a:right>
            <a:ln w="25400" cap="flat">
              <a:solidFill>
                <a:srgbClr val="929292"/>
              </a:solidFill>
              <a:prstDash val="solid"/>
              <a:miter lim="400000"/>
            </a:ln>
          </a:right>
          <a:top>
            <a:ln w="25400" cap="flat">
              <a:solidFill>
                <a:srgbClr val="929292"/>
              </a:solidFill>
              <a:prstDash val="solid"/>
              <a:miter lim="400000"/>
            </a:ln>
          </a:top>
          <a:bottom>
            <a:ln w="25400" cap="flat">
              <a:solidFill>
                <a:srgbClr val="929292"/>
              </a:solidFill>
              <a:prstDash val="solid"/>
              <a:miter lim="400000"/>
            </a:ln>
          </a:bottom>
          <a:insideH>
            <a:ln w="25400" cap="flat">
              <a:solidFill>
                <a:srgbClr val="929292"/>
              </a:solidFill>
              <a:prstDash val="solid"/>
              <a:miter lim="400000"/>
            </a:ln>
          </a:insideH>
          <a:insideV>
            <a:ln w="25400" cap="flat">
              <a:solidFill>
                <a:srgbClr val="929292"/>
              </a:solidFill>
              <a:prstDash val="solid"/>
              <a:miter lim="400000"/>
            </a:ln>
          </a:insideV>
        </a:tcBdr>
        <a:fill>
          <a:noFill/>
        </a:fill>
      </a:tcStyle>
    </a:firstCol>
    <a:lastRow>
      <a:tcTxStyle b="on" i="off">
        <a:font>
          <a:latin typeface="Helvetica"/>
          <a:ea typeface="Helvetica"/>
          <a:cs typeface="Helvetica"/>
        </a:font>
        <a:srgbClr val="FFFFFF"/>
      </a:tcTxStyle>
      <a:tcStyle>
        <a:tcBdr>
          <a:left>
            <a:ln w="25400" cap="flat">
              <a:solidFill>
                <a:srgbClr val="929292"/>
              </a:solidFill>
              <a:prstDash val="solid"/>
              <a:miter lim="400000"/>
            </a:ln>
          </a:left>
          <a:right>
            <a:ln w="25400" cap="flat">
              <a:solidFill>
                <a:srgbClr val="929292"/>
              </a:solidFill>
              <a:prstDash val="solid"/>
              <a:miter lim="400000"/>
            </a:ln>
          </a:right>
          <a:top>
            <a:ln w="25400" cap="flat">
              <a:solidFill>
                <a:srgbClr val="929292"/>
              </a:solidFill>
              <a:prstDash val="solid"/>
              <a:miter lim="400000"/>
            </a:ln>
          </a:top>
          <a:bottom>
            <a:ln w="12700" cap="flat">
              <a:noFill/>
              <a:miter lim="400000"/>
            </a:ln>
          </a:bottom>
          <a:insideH>
            <a:ln w="25400" cap="flat">
              <a:solidFill>
                <a:srgbClr val="929292"/>
              </a:solidFill>
              <a:prstDash val="solid"/>
              <a:miter lim="400000"/>
            </a:ln>
          </a:insideH>
          <a:insideV>
            <a:ln w="25400" cap="flat">
              <a:solidFill>
                <a:srgbClr val="929292"/>
              </a:solidFill>
              <a:prstDash val="solid"/>
              <a:miter lim="400000"/>
            </a:ln>
          </a:insideV>
        </a:tcBdr>
        <a:fill>
          <a:noFill/>
        </a:fill>
      </a:tcStyle>
    </a:lastRow>
    <a:firstRow>
      <a:tcTxStyle b="on" i="off">
        <a:font>
          <a:latin typeface="Helvetica"/>
          <a:ea typeface="Helvetica"/>
          <a:cs typeface="Helvetica"/>
        </a:font>
        <a:srgbClr val="FFFFFF"/>
      </a:tcTxStyle>
      <a:tcStyle>
        <a:tcBdr>
          <a:left>
            <a:ln w="25400" cap="flat">
              <a:solidFill>
                <a:srgbClr val="929292"/>
              </a:solidFill>
              <a:prstDash val="solid"/>
              <a:miter lim="400000"/>
            </a:ln>
          </a:left>
          <a:right>
            <a:ln w="25400" cap="flat">
              <a:solidFill>
                <a:srgbClr val="929292"/>
              </a:solidFill>
              <a:prstDash val="solid"/>
              <a:miter lim="400000"/>
            </a:ln>
          </a:right>
          <a:top>
            <a:ln w="12700" cap="flat">
              <a:noFill/>
              <a:miter lim="400000"/>
            </a:ln>
          </a:top>
          <a:bottom>
            <a:ln w="25400" cap="flat">
              <a:solidFill>
                <a:srgbClr val="929292"/>
              </a:solidFill>
              <a:prstDash val="solid"/>
              <a:miter lim="400000"/>
            </a:ln>
          </a:bottom>
          <a:insideH>
            <a:ln w="25400" cap="flat">
              <a:solidFill>
                <a:srgbClr val="929292"/>
              </a:solidFill>
              <a:prstDash val="solid"/>
              <a:miter lim="400000"/>
            </a:ln>
          </a:insideH>
          <a:insideV>
            <a:ln w="25400" cap="flat">
              <a:solidFill>
                <a:srgbClr val="929292"/>
              </a:solidFill>
              <a:prstDash val="solid"/>
              <a:miter lim="400000"/>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659"/>
    <p:restoredTop sz="85866"/>
  </p:normalViewPr>
  <p:slideViewPr>
    <p:cSldViewPr snapToGrid="0" snapToObjects="1">
      <p:cViewPr varScale="1">
        <p:scale>
          <a:sx n="41" d="100"/>
          <a:sy n="41" d="100"/>
        </p:scale>
        <p:origin x="472" y="208"/>
      </p:cViewPr>
      <p:guideLst>
        <p:guide orient="horz" pos="4320"/>
        <p:guide pos="7680"/>
      </p:guideLst>
    </p:cSldViewPr>
  </p:slideViewPr>
  <p:notesTextViewPr>
    <p:cViewPr>
      <p:scale>
        <a:sx n="1" d="1"/>
        <a:sy n="1" d="1"/>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4" name="Shape 134"/>
          <p:cNvSpPr>
            <a:spLocks noGrp="1" noRot="1" noChangeAspect="1"/>
          </p:cNvSpPr>
          <p:nvPr>
            <p:ph type="sldImg"/>
          </p:nvPr>
        </p:nvSpPr>
        <p:spPr>
          <a:xfrm>
            <a:off x="1143000" y="685800"/>
            <a:ext cx="4572000" cy="3429000"/>
          </a:xfrm>
          <a:prstGeom prst="rect">
            <a:avLst/>
          </a:prstGeom>
        </p:spPr>
        <p:txBody>
          <a:bodyPr/>
          <a:lstStyle/>
          <a:p>
            <a:endParaRPr/>
          </a:p>
        </p:txBody>
      </p:sp>
      <p:sp>
        <p:nvSpPr>
          <p:cNvPr id="135" name="Shape 135"/>
          <p:cNvSpPr>
            <a:spLocks noGrp="1"/>
          </p:cNvSpPr>
          <p:nvPr>
            <p:ph type="body" sz="quarter" idx="1"/>
          </p:nvPr>
        </p:nvSpPr>
        <p:spPr>
          <a:xfrm>
            <a:off x="914400" y="4343400"/>
            <a:ext cx="5029200" cy="4114800"/>
          </a:xfrm>
          <a:prstGeom prst="rect">
            <a:avLst/>
          </a:prstGeom>
        </p:spPr>
        <p:txBody>
          <a:bodyPr/>
          <a:lstStyle/>
          <a:p>
            <a:endParaRPr/>
          </a:p>
        </p:txBody>
      </p:sp>
    </p:spTree>
    <p:extLst>
      <p:ext uri="{BB962C8B-B14F-4D97-AF65-F5344CB8AC3E}">
        <p14:creationId xmlns:p14="http://schemas.microsoft.com/office/powerpoint/2010/main" val="1390177811"/>
      </p:ext>
    </p:extLst>
  </p:cSld>
  <p:clrMap bg1="lt1" tx1="dk1" bg2="lt2" tx2="dk2" accent1="accent1" accent2="accent2" accent3="accent3" accent4="accent4" accent5="accent5" accent6="accent6" hlink="hlink" folHlink="folHlink"/>
  <p:notesStyle>
    <a:lvl1pPr defTabSz="457200" latinLnBrk="0">
      <a:lnSpc>
        <a:spcPct val="117999"/>
      </a:lnSpc>
      <a:defRPr sz="2200">
        <a:latin typeface="Helvetica Neue"/>
        <a:ea typeface="Helvetica Neue"/>
        <a:cs typeface="Helvetica Neue"/>
        <a:sym typeface="Helvetica Neue"/>
      </a:defRPr>
    </a:lvl1pPr>
    <a:lvl2pPr indent="228600" defTabSz="457200" latinLnBrk="0">
      <a:lnSpc>
        <a:spcPct val="117999"/>
      </a:lnSpc>
      <a:defRPr sz="2200">
        <a:latin typeface="Helvetica Neue"/>
        <a:ea typeface="Helvetica Neue"/>
        <a:cs typeface="Helvetica Neue"/>
        <a:sym typeface="Helvetica Neue"/>
      </a:defRPr>
    </a:lvl2pPr>
    <a:lvl3pPr indent="457200" defTabSz="457200" latinLnBrk="0">
      <a:lnSpc>
        <a:spcPct val="117999"/>
      </a:lnSpc>
      <a:defRPr sz="2200">
        <a:latin typeface="Helvetica Neue"/>
        <a:ea typeface="Helvetica Neue"/>
        <a:cs typeface="Helvetica Neue"/>
        <a:sym typeface="Helvetica Neue"/>
      </a:defRPr>
    </a:lvl3pPr>
    <a:lvl4pPr indent="685800" defTabSz="457200" latinLnBrk="0">
      <a:lnSpc>
        <a:spcPct val="117999"/>
      </a:lnSpc>
      <a:defRPr sz="2200">
        <a:latin typeface="Helvetica Neue"/>
        <a:ea typeface="Helvetica Neue"/>
        <a:cs typeface="Helvetica Neue"/>
        <a:sym typeface="Helvetica Neue"/>
      </a:defRPr>
    </a:lvl4pPr>
    <a:lvl5pPr indent="914400" defTabSz="457200" latinLnBrk="0">
      <a:lnSpc>
        <a:spcPct val="117999"/>
      </a:lnSpc>
      <a:defRPr sz="2200">
        <a:latin typeface="Helvetica Neue"/>
        <a:ea typeface="Helvetica Neue"/>
        <a:cs typeface="Helvetica Neue"/>
        <a:sym typeface="Helvetica Neue"/>
      </a:defRPr>
    </a:lvl5pPr>
    <a:lvl6pPr indent="1143000" defTabSz="457200" latinLnBrk="0">
      <a:lnSpc>
        <a:spcPct val="117999"/>
      </a:lnSpc>
      <a:defRPr sz="2200">
        <a:latin typeface="Helvetica Neue"/>
        <a:ea typeface="Helvetica Neue"/>
        <a:cs typeface="Helvetica Neue"/>
        <a:sym typeface="Helvetica Neue"/>
      </a:defRPr>
    </a:lvl6pPr>
    <a:lvl7pPr indent="1371600" defTabSz="457200" latinLnBrk="0">
      <a:lnSpc>
        <a:spcPct val="117999"/>
      </a:lnSpc>
      <a:defRPr sz="2200">
        <a:latin typeface="Helvetica Neue"/>
        <a:ea typeface="Helvetica Neue"/>
        <a:cs typeface="Helvetica Neue"/>
        <a:sym typeface="Helvetica Neue"/>
      </a:defRPr>
    </a:lvl7pPr>
    <a:lvl8pPr indent="1600200" defTabSz="457200" latinLnBrk="0">
      <a:lnSpc>
        <a:spcPct val="117999"/>
      </a:lnSpc>
      <a:defRPr sz="2200">
        <a:latin typeface="Helvetica Neue"/>
        <a:ea typeface="Helvetica Neue"/>
        <a:cs typeface="Helvetica Neue"/>
        <a:sym typeface="Helvetica Neue"/>
      </a:defRPr>
    </a:lvl8pPr>
    <a:lvl9pPr indent="1828800" defTabSz="457200" latinLnBrk="0">
      <a:lnSpc>
        <a:spcPct val="117999"/>
      </a:lnSpc>
      <a:defRPr sz="2200">
        <a:latin typeface="Helvetica Neue"/>
        <a:ea typeface="Helvetica Neue"/>
        <a:cs typeface="Helvetica Neue"/>
        <a:sym typeface="Helvetica Neue"/>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4727283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75020831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the </a:t>
            </a:r>
            <a:r>
              <a:rPr lang="en-US" dirty="0" err="1"/>
              <a:t>CoastColour</a:t>
            </a:r>
            <a:r>
              <a:rPr lang="en-US" dirty="0"/>
              <a:t> Round Robin (CCRR) project</a:t>
            </a:r>
          </a:p>
        </p:txBody>
      </p:sp>
    </p:spTree>
    <p:extLst>
      <p:ext uri="{BB962C8B-B14F-4D97-AF65-F5344CB8AC3E}">
        <p14:creationId xmlns:p14="http://schemas.microsoft.com/office/powerpoint/2010/main" val="415668767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3436248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61016855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5581074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19816887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x">
  <p:cSld name="Photo - Horizontal">
    <p:spTree>
      <p:nvGrpSpPr>
        <p:cNvPr id="1" name=""/>
        <p:cNvGrpSpPr/>
        <p:nvPr/>
      </p:nvGrpSpPr>
      <p:grpSpPr>
        <a:xfrm>
          <a:off x="0" y="0"/>
          <a:ext cx="0" cy="0"/>
          <a:chOff x="0" y="0"/>
          <a:chExt cx="0" cy="0"/>
        </a:xfrm>
      </p:grpSpPr>
      <p:sp>
        <p:nvSpPr>
          <p:cNvPr id="20" name="Shape 20"/>
          <p:cNvSpPr>
            <a:spLocks noGrp="1"/>
          </p:cNvSpPr>
          <p:nvPr>
            <p:ph type="pic" idx="13"/>
          </p:nvPr>
        </p:nvSpPr>
        <p:spPr>
          <a:xfrm>
            <a:off x="3125968" y="673100"/>
            <a:ext cx="18135601" cy="8737600"/>
          </a:xfrm>
          <a:prstGeom prst="rect">
            <a:avLst/>
          </a:prstGeom>
        </p:spPr>
        <p:txBody>
          <a:bodyPr lIns="91439" tIns="45719" rIns="91439" bIns="45719" anchor="t">
            <a:noAutofit/>
          </a:bodyPr>
          <a:lstStyle/>
          <a:p>
            <a:endParaRPr/>
          </a:p>
        </p:txBody>
      </p:sp>
      <p:sp>
        <p:nvSpPr>
          <p:cNvPr id="21" name="Shape 21"/>
          <p:cNvSpPr>
            <a:spLocks noGrp="1"/>
          </p:cNvSpPr>
          <p:nvPr>
            <p:ph type="title"/>
          </p:nvPr>
        </p:nvSpPr>
        <p:spPr>
          <a:xfrm>
            <a:off x="635000" y="9448800"/>
            <a:ext cx="23114000" cy="2006600"/>
          </a:xfrm>
          <a:prstGeom prst="rect">
            <a:avLst/>
          </a:prstGeom>
        </p:spPr>
        <p:txBody>
          <a:bodyPr/>
          <a:lstStyle/>
          <a:p>
            <a:r>
              <a:t>Title Text</a:t>
            </a:r>
          </a:p>
        </p:txBody>
      </p:sp>
      <p:sp>
        <p:nvSpPr>
          <p:cNvPr id="22" name="Shape 22"/>
          <p:cNvSpPr>
            <a:spLocks noGrp="1"/>
          </p:cNvSpPr>
          <p:nvPr>
            <p:ph type="body" sz="quarter" idx="1"/>
          </p:nvPr>
        </p:nvSpPr>
        <p:spPr>
          <a:xfrm>
            <a:off x="635000" y="11518900"/>
            <a:ext cx="23114000" cy="1587500"/>
          </a:xfrm>
          <a:prstGeom prst="rect">
            <a:avLst/>
          </a:prstGeom>
        </p:spPr>
        <p:txBody>
          <a:bodyPr anchor="t"/>
          <a:lstStyle>
            <a:lvl1pPr marL="0" indent="0" algn="ctr">
              <a:spcBef>
                <a:spcPts val="0"/>
              </a:spcBef>
              <a:buSzTx/>
              <a:buNone/>
              <a:defRPr sz="4400"/>
            </a:lvl1pPr>
            <a:lvl2pPr marL="0" indent="228600" algn="ctr">
              <a:spcBef>
                <a:spcPts val="0"/>
              </a:spcBef>
              <a:buSzTx/>
              <a:buNone/>
              <a:defRPr sz="4400"/>
            </a:lvl2pPr>
            <a:lvl3pPr marL="0" indent="457200" algn="ctr">
              <a:spcBef>
                <a:spcPts val="0"/>
              </a:spcBef>
              <a:buSzTx/>
              <a:buNone/>
              <a:defRPr sz="4400"/>
            </a:lvl3pPr>
            <a:lvl4pPr marL="0" indent="685800" algn="ctr">
              <a:spcBef>
                <a:spcPts val="0"/>
              </a:spcBef>
              <a:buSzTx/>
              <a:buNone/>
              <a:defRPr sz="4400"/>
            </a:lvl4pPr>
            <a:lvl5pPr marL="0" indent="914400" algn="ctr">
              <a:spcBef>
                <a:spcPts val="0"/>
              </a:spcBef>
              <a:buSzTx/>
              <a:buNone/>
              <a:defRPr sz="4400"/>
            </a:lvl5pPr>
          </a:lstStyle>
          <a:p>
            <a:r>
              <a:t>Body Level One</a:t>
            </a:r>
          </a:p>
          <a:p>
            <a:pPr lvl="1"/>
            <a:r>
              <a:t>Body Level Two</a:t>
            </a:r>
          </a:p>
          <a:p>
            <a:pPr lvl="2"/>
            <a:r>
              <a:t>Body Level Three</a:t>
            </a:r>
          </a:p>
          <a:p>
            <a:pPr lvl="3"/>
            <a:r>
              <a:t>Body Level Four</a:t>
            </a:r>
          </a:p>
          <a:p>
            <a:pPr lvl="4"/>
            <a:r>
              <a:t>Body Level Five</a:t>
            </a:r>
          </a:p>
        </p:txBody>
      </p:sp>
      <p:sp>
        <p:nvSpPr>
          <p:cNvPr id="23" name="Shape 23"/>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Title - Center">
    <p:spTree>
      <p:nvGrpSpPr>
        <p:cNvPr id="1" name=""/>
        <p:cNvGrpSpPr/>
        <p:nvPr/>
      </p:nvGrpSpPr>
      <p:grpSpPr>
        <a:xfrm>
          <a:off x="0" y="0"/>
          <a:ext cx="0" cy="0"/>
          <a:chOff x="0" y="0"/>
          <a:chExt cx="0" cy="0"/>
        </a:xfrm>
      </p:grpSpPr>
      <p:sp>
        <p:nvSpPr>
          <p:cNvPr id="30" name="Shape 30"/>
          <p:cNvSpPr>
            <a:spLocks noGrp="1"/>
          </p:cNvSpPr>
          <p:nvPr>
            <p:ph type="title"/>
          </p:nvPr>
        </p:nvSpPr>
        <p:spPr>
          <a:xfrm>
            <a:off x="1778000" y="4533900"/>
            <a:ext cx="20828000" cy="4648200"/>
          </a:xfrm>
          <a:prstGeom prst="rect">
            <a:avLst/>
          </a:prstGeom>
        </p:spPr>
        <p:txBody>
          <a:bodyPr/>
          <a:lstStyle/>
          <a:p>
            <a:r>
              <a:t>Title Text</a:t>
            </a:r>
          </a:p>
        </p:txBody>
      </p:sp>
      <p:sp>
        <p:nvSpPr>
          <p:cNvPr id="31" name="Shape 31"/>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Photo - Vertical">
    <p:spTree>
      <p:nvGrpSpPr>
        <p:cNvPr id="1" name=""/>
        <p:cNvGrpSpPr/>
        <p:nvPr/>
      </p:nvGrpSpPr>
      <p:grpSpPr>
        <a:xfrm>
          <a:off x="0" y="0"/>
          <a:ext cx="0" cy="0"/>
          <a:chOff x="0" y="0"/>
          <a:chExt cx="0" cy="0"/>
        </a:xfrm>
      </p:grpSpPr>
      <p:sp>
        <p:nvSpPr>
          <p:cNvPr id="38" name="Shape 38"/>
          <p:cNvSpPr>
            <a:spLocks noGrp="1"/>
          </p:cNvSpPr>
          <p:nvPr>
            <p:ph type="pic" sz="half" idx="13"/>
          </p:nvPr>
        </p:nvSpPr>
        <p:spPr>
          <a:xfrm>
            <a:off x="13169900" y="952500"/>
            <a:ext cx="9525000" cy="11468100"/>
          </a:xfrm>
          <a:prstGeom prst="rect">
            <a:avLst/>
          </a:prstGeom>
        </p:spPr>
        <p:txBody>
          <a:bodyPr lIns="91439" tIns="45719" rIns="91439" bIns="45719" anchor="t">
            <a:noAutofit/>
          </a:bodyPr>
          <a:lstStyle/>
          <a:p>
            <a:endParaRPr/>
          </a:p>
        </p:txBody>
      </p:sp>
      <p:sp>
        <p:nvSpPr>
          <p:cNvPr id="39" name="Shape 39"/>
          <p:cNvSpPr>
            <a:spLocks noGrp="1"/>
          </p:cNvSpPr>
          <p:nvPr>
            <p:ph type="title"/>
          </p:nvPr>
        </p:nvSpPr>
        <p:spPr>
          <a:xfrm>
            <a:off x="1651000" y="952500"/>
            <a:ext cx="10223500" cy="5549900"/>
          </a:xfrm>
          <a:prstGeom prst="rect">
            <a:avLst/>
          </a:prstGeom>
        </p:spPr>
        <p:txBody>
          <a:bodyPr anchor="b"/>
          <a:lstStyle>
            <a:lvl1pPr>
              <a:defRPr sz="8400"/>
            </a:lvl1pPr>
          </a:lstStyle>
          <a:p>
            <a:r>
              <a:t>Title Text</a:t>
            </a:r>
          </a:p>
        </p:txBody>
      </p:sp>
      <p:sp>
        <p:nvSpPr>
          <p:cNvPr id="40" name="Shape 40"/>
          <p:cNvSpPr>
            <a:spLocks noGrp="1"/>
          </p:cNvSpPr>
          <p:nvPr>
            <p:ph type="body" sz="quarter" idx="1"/>
          </p:nvPr>
        </p:nvSpPr>
        <p:spPr>
          <a:xfrm>
            <a:off x="1651000" y="6692900"/>
            <a:ext cx="10223500" cy="5727700"/>
          </a:xfrm>
          <a:prstGeom prst="rect">
            <a:avLst/>
          </a:prstGeom>
        </p:spPr>
        <p:txBody>
          <a:bodyPr anchor="t"/>
          <a:lstStyle>
            <a:lvl1pPr marL="0" indent="0" algn="ctr">
              <a:spcBef>
                <a:spcPts val="0"/>
              </a:spcBef>
              <a:buSzTx/>
              <a:buNone/>
              <a:defRPr sz="4400"/>
            </a:lvl1pPr>
            <a:lvl2pPr marL="0" indent="228600" algn="ctr">
              <a:spcBef>
                <a:spcPts val="0"/>
              </a:spcBef>
              <a:buSzTx/>
              <a:buNone/>
              <a:defRPr sz="4400"/>
            </a:lvl2pPr>
            <a:lvl3pPr marL="0" indent="457200" algn="ctr">
              <a:spcBef>
                <a:spcPts val="0"/>
              </a:spcBef>
              <a:buSzTx/>
              <a:buNone/>
              <a:defRPr sz="4400"/>
            </a:lvl3pPr>
            <a:lvl4pPr marL="0" indent="685800" algn="ctr">
              <a:spcBef>
                <a:spcPts val="0"/>
              </a:spcBef>
              <a:buSzTx/>
              <a:buNone/>
              <a:defRPr sz="4400"/>
            </a:lvl4pPr>
            <a:lvl5pPr marL="0" indent="914400" algn="ctr">
              <a:spcBef>
                <a:spcPts val="0"/>
              </a:spcBef>
              <a:buSzTx/>
              <a:buNone/>
              <a:defRPr sz="4400"/>
            </a:lvl5pPr>
          </a:lstStyle>
          <a:p>
            <a:r>
              <a:t>Body Level One</a:t>
            </a:r>
          </a:p>
          <a:p>
            <a:pPr lvl="1"/>
            <a:r>
              <a:t>Body Level Two</a:t>
            </a:r>
          </a:p>
          <a:p>
            <a:pPr lvl="2"/>
            <a:r>
              <a:t>Body Level Three</a:t>
            </a:r>
          </a:p>
          <a:p>
            <a:pPr lvl="3"/>
            <a:r>
              <a:t>Body Level Four</a:t>
            </a:r>
          </a:p>
          <a:p>
            <a:pPr lvl="4"/>
            <a:r>
              <a:t>Body Level Five</a:t>
            </a:r>
          </a:p>
        </p:txBody>
      </p:sp>
      <p:sp>
        <p:nvSpPr>
          <p:cNvPr id="41" name="Shape 41"/>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Title - Top">
    <p:spTree>
      <p:nvGrpSpPr>
        <p:cNvPr id="1" name=""/>
        <p:cNvGrpSpPr/>
        <p:nvPr/>
      </p:nvGrpSpPr>
      <p:grpSpPr>
        <a:xfrm>
          <a:off x="0" y="0"/>
          <a:ext cx="0" cy="0"/>
          <a:chOff x="0" y="0"/>
          <a:chExt cx="0" cy="0"/>
        </a:xfrm>
      </p:grpSpPr>
      <p:sp>
        <p:nvSpPr>
          <p:cNvPr id="48" name="Shape 48"/>
          <p:cNvSpPr>
            <a:spLocks noGrp="1"/>
          </p:cNvSpPr>
          <p:nvPr>
            <p:ph type="title"/>
          </p:nvPr>
        </p:nvSpPr>
        <p:spPr>
          <a:prstGeom prst="rect">
            <a:avLst/>
          </a:prstGeom>
        </p:spPr>
        <p:txBody>
          <a:bodyPr/>
          <a:lstStyle/>
          <a:p>
            <a:r>
              <a:t>Title Text</a:t>
            </a:r>
          </a:p>
        </p:txBody>
      </p:sp>
      <p:sp>
        <p:nvSpPr>
          <p:cNvPr id="49" name="Shape 49"/>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Title &amp; Bullets">
    <p:spTree>
      <p:nvGrpSpPr>
        <p:cNvPr id="1" name=""/>
        <p:cNvGrpSpPr/>
        <p:nvPr/>
      </p:nvGrpSpPr>
      <p:grpSpPr>
        <a:xfrm>
          <a:off x="0" y="0"/>
          <a:ext cx="0" cy="0"/>
          <a:chOff x="0" y="0"/>
          <a:chExt cx="0" cy="0"/>
        </a:xfrm>
      </p:grpSpPr>
      <p:sp>
        <p:nvSpPr>
          <p:cNvPr id="56" name="Shape 56"/>
          <p:cNvSpPr>
            <a:spLocks noGrp="1"/>
          </p:cNvSpPr>
          <p:nvPr>
            <p:ph type="title"/>
          </p:nvPr>
        </p:nvSpPr>
        <p:spPr>
          <a:prstGeom prst="rect">
            <a:avLst/>
          </a:prstGeom>
        </p:spPr>
        <p:txBody>
          <a:bodyPr/>
          <a:lstStyle/>
          <a:p>
            <a:r>
              <a:t>Title Text</a:t>
            </a:r>
          </a:p>
        </p:txBody>
      </p:sp>
      <p:sp>
        <p:nvSpPr>
          <p:cNvPr id="57" name="Shape 57"/>
          <p:cNvSpPr>
            <a:spLocks noGrp="1"/>
          </p:cNvSpPr>
          <p:nvPr>
            <p:ph type="body" idx="1"/>
          </p:nvPr>
        </p:nvSpPr>
        <p:spPr>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58" name="Shape 58"/>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Title, Bullets &amp; Photo">
    <p:spTree>
      <p:nvGrpSpPr>
        <p:cNvPr id="1" name=""/>
        <p:cNvGrpSpPr/>
        <p:nvPr/>
      </p:nvGrpSpPr>
      <p:grpSpPr>
        <a:xfrm>
          <a:off x="0" y="0"/>
          <a:ext cx="0" cy="0"/>
          <a:chOff x="0" y="0"/>
          <a:chExt cx="0" cy="0"/>
        </a:xfrm>
      </p:grpSpPr>
      <p:sp>
        <p:nvSpPr>
          <p:cNvPr id="65" name="Shape 65"/>
          <p:cNvSpPr>
            <a:spLocks noGrp="1"/>
          </p:cNvSpPr>
          <p:nvPr>
            <p:ph type="pic" sz="half" idx="13"/>
          </p:nvPr>
        </p:nvSpPr>
        <p:spPr>
          <a:xfrm>
            <a:off x="13169900" y="3149600"/>
            <a:ext cx="9525000" cy="9296400"/>
          </a:xfrm>
          <a:prstGeom prst="rect">
            <a:avLst/>
          </a:prstGeom>
        </p:spPr>
        <p:txBody>
          <a:bodyPr lIns="91439" tIns="45719" rIns="91439" bIns="45719" anchor="t">
            <a:noAutofit/>
          </a:bodyPr>
          <a:lstStyle/>
          <a:p>
            <a:endParaRPr/>
          </a:p>
        </p:txBody>
      </p:sp>
      <p:sp>
        <p:nvSpPr>
          <p:cNvPr id="66" name="Shape 66"/>
          <p:cNvSpPr>
            <a:spLocks noGrp="1"/>
          </p:cNvSpPr>
          <p:nvPr>
            <p:ph type="title"/>
          </p:nvPr>
        </p:nvSpPr>
        <p:spPr>
          <a:prstGeom prst="rect">
            <a:avLst/>
          </a:prstGeom>
        </p:spPr>
        <p:txBody>
          <a:bodyPr/>
          <a:lstStyle/>
          <a:p>
            <a:r>
              <a:t>Title Text</a:t>
            </a:r>
          </a:p>
        </p:txBody>
      </p:sp>
      <p:sp>
        <p:nvSpPr>
          <p:cNvPr id="67" name="Shape 67"/>
          <p:cNvSpPr>
            <a:spLocks noGrp="1"/>
          </p:cNvSpPr>
          <p:nvPr>
            <p:ph type="body" sz="half" idx="1"/>
          </p:nvPr>
        </p:nvSpPr>
        <p:spPr>
          <a:xfrm>
            <a:off x="1689100" y="3149600"/>
            <a:ext cx="10223500" cy="9296400"/>
          </a:xfrm>
          <a:prstGeom prst="rect">
            <a:avLst/>
          </a:prstGeom>
        </p:spPr>
        <p:txBody>
          <a:bodyPr/>
          <a:lstStyle>
            <a:lvl1pPr marL="558800" indent="-558800">
              <a:spcBef>
                <a:spcPts val="4500"/>
              </a:spcBef>
              <a:defRPr sz="4500"/>
            </a:lvl1pPr>
            <a:lvl2pPr marL="1117600" indent="-558800">
              <a:spcBef>
                <a:spcPts val="4500"/>
              </a:spcBef>
              <a:defRPr sz="4500"/>
            </a:lvl2pPr>
            <a:lvl3pPr marL="1676400" indent="-558800">
              <a:spcBef>
                <a:spcPts val="4500"/>
              </a:spcBef>
              <a:defRPr sz="4500"/>
            </a:lvl3pPr>
            <a:lvl4pPr marL="2235200" indent="-558800">
              <a:spcBef>
                <a:spcPts val="4500"/>
              </a:spcBef>
              <a:defRPr sz="4500"/>
            </a:lvl4pPr>
            <a:lvl5pPr marL="2794000" indent="-558800">
              <a:spcBef>
                <a:spcPts val="4500"/>
              </a:spcBef>
              <a:defRPr sz="4500"/>
            </a:lvl5pPr>
          </a:lstStyle>
          <a:p>
            <a:r>
              <a:t>Body Level One</a:t>
            </a:r>
          </a:p>
          <a:p>
            <a:pPr lvl="1"/>
            <a:r>
              <a:t>Body Level Two</a:t>
            </a:r>
          </a:p>
          <a:p>
            <a:pPr lvl="2"/>
            <a:r>
              <a:t>Body Level Three</a:t>
            </a:r>
          </a:p>
          <a:p>
            <a:pPr lvl="3"/>
            <a:r>
              <a:t>Body Level Four</a:t>
            </a:r>
          </a:p>
          <a:p>
            <a:pPr lvl="4"/>
            <a:r>
              <a:t>Body Level Five</a:t>
            </a:r>
          </a:p>
        </p:txBody>
      </p:sp>
      <p:sp>
        <p:nvSpPr>
          <p:cNvPr id="68" name="Shape 68"/>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Bullets">
    <p:spTree>
      <p:nvGrpSpPr>
        <p:cNvPr id="1" name=""/>
        <p:cNvGrpSpPr/>
        <p:nvPr/>
      </p:nvGrpSpPr>
      <p:grpSpPr>
        <a:xfrm>
          <a:off x="0" y="0"/>
          <a:ext cx="0" cy="0"/>
          <a:chOff x="0" y="0"/>
          <a:chExt cx="0" cy="0"/>
        </a:xfrm>
      </p:grpSpPr>
      <p:sp>
        <p:nvSpPr>
          <p:cNvPr id="75" name="Shape 75"/>
          <p:cNvSpPr>
            <a:spLocks noGrp="1"/>
          </p:cNvSpPr>
          <p:nvPr>
            <p:ph type="body" idx="1"/>
          </p:nvPr>
        </p:nvSpPr>
        <p:spPr>
          <a:xfrm>
            <a:off x="1689100" y="1778000"/>
            <a:ext cx="21005800" cy="10172700"/>
          </a:xfrm>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76" name="Shape 76"/>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tx">
  <p:cSld name="Photo - 3 Up">
    <p:spTree>
      <p:nvGrpSpPr>
        <p:cNvPr id="1" name=""/>
        <p:cNvGrpSpPr/>
        <p:nvPr/>
      </p:nvGrpSpPr>
      <p:grpSpPr>
        <a:xfrm>
          <a:off x="0" y="0"/>
          <a:ext cx="0" cy="0"/>
          <a:chOff x="0" y="0"/>
          <a:chExt cx="0" cy="0"/>
        </a:xfrm>
      </p:grpSpPr>
      <p:sp>
        <p:nvSpPr>
          <p:cNvPr id="83" name="Shape 83"/>
          <p:cNvSpPr>
            <a:spLocks noGrp="1"/>
          </p:cNvSpPr>
          <p:nvPr>
            <p:ph type="pic" sz="quarter" idx="13"/>
          </p:nvPr>
        </p:nvSpPr>
        <p:spPr>
          <a:xfrm>
            <a:off x="15760700" y="6870700"/>
            <a:ext cx="7404100" cy="5549900"/>
          </a:xfrm>
          <a:prstGeom prst="rect">
            <a:avLst/>
          </a:prstGeom>
        </p:spPr>
        <p:txBody>
          <a:bodyPr lIns="91439" tIns="45719" rIns="91439" bIns="45719" anchor="t">
            <a:noAutofit/>
          </a:bodyPr>
          <a:lstStyle/>
          <a:p>
            <a:endParaRPr/>
          </a:p>
        </p:txBody>
      </p:sp>
      <p:sp>
        <p:nvSpPr>
          <p:cNvPr id="84" name="Shape 84"/>
          <p:cNvSpPr>
            <a:spLocks noGrp="1"/>
          </p:cNvSpPr>
          <p:nvPr>
            <p:ph type="pic" sz="quarter" idx="14"/>
          </p:nvPr>
        </p:nvSpPr>
        <p:spPr>
          <a:xfrm>
            <a:off x="15760700" y="952500"/>
            <a:ext cx="7404100" cy="5549900"/>
          </a:xfrm>
          <a:prstGeom prst="rect">
            <a:avLst/>
          </a:prstGeom>
        </p:spPr>
        <p:txBody>
          <a:bodyPr lIns="91439" tIns="45719" rIns="91439" bIns="45719" anchor="t">
            <a:noAutofit/>
          </a:bodyPr>
          <a:lstStyle/>
          <a:p>
            <a:endParaRPr/>
          </a:p>
        </p:txBody>
      </p:sp>
      <p:sp>
        <p:nvSpPr>
          <p:cNvPr id="85" name="Shape 85"/>
          <p:cNvSpPr>
            <a:spLocks noGrp="1"/>
          </p:cNvSpPr>
          <p:nvPr>
            <p:ph type="pic" idx="15"/>
          </p:nvPr>
        </p:nvSpPr>
        <p:spPr>
          <a:xfrm>
            <a:off x="1206500" y="952500"/>
            <a:ext cx="14173200" cy="11468100"/>
          </a:xfrm>
          <a:prstGeom prst="rect">
            <a:avLst/>
          </a:prstGeom>
        </p:spPr>
        <p:txBody>
          <a:bodyPr lIns="91439" tIns="45719" rIns="91439" bIns="45719" anchor="t">
            <a:noAutofit/>
          </a:bodyPr>
          <a:lstStyle/>
          <a:p>
            <a:endParaRPr/>
          </a:p>
        </p:txBody>
      </p:sp>
      <p:sp>
        <p:nvSpPr>
          <p:cNvPr id="86" name="Shape 86"/>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tx">
  <p:cSld name="Quote">
    <p:spTree>
      <p:nvGrpSpPr>
        <p:cNvPr id="1" name=""/>
        <p:cNvGrpSpPr/>
        <p:nvPr/>
      </p:nvGrpSpPr>
      <p:grpSpPr>
        <a:xfrm>
          <a:off x="0" y="0"/>
          <a:ext cx="0" cy="0"/>
          <a:chOff x="0" y="0"/>
          <a:chExt cx="0" cy="0"/>
        </a:xfrm>
      </p:grpSpPr>
      <p:sp>
        <p:nvSpPr>
          <p:cNvPr id="93" name="Shape 93"/>
          <p:cNvSpPr>
            <a:spLocks noGrp="1"/>
          </p:cNvSpPr>
          <p:nvPr>
            <p:ph type="body" sz="quarter" idx="13"/>
          </p:nvPr>
        </p:nvSpPr>
        <p:spPr>
          <a:xfrm>
            <a:off x="2387600" y="8953500"/>
            <a:ext cx="19621500" cy="685800"/>
          </a:xfrm>
          <a:prstGeom prst="rect">
            <a:avLst/>
          </a:prstGeom>
        </p:spPr>
        <p:txBody>
          <a:bodyPr anchor="t">
            <a:spAutoFit/>
          </a:bodyPr>
          <a:lstStyle>
            <a:lvl1pPr marL="0" indent="0" algn="ctr">
              <a:spcBef>
                <a:spcPts val="0"/>
              </a:spcBef>
              <a:buSzTx/>
              <a:buNone/>
              <a:defRPr sz="3800" i="1"/>
            </a:lvl1pPr>
          </a:lstStyle>
          <a:p>
            <a:r>
              <a:t>–Johnny Appleseed</a:t>
            </a:r>
          </a:p>
        </p:txBody>
      </p:sp>
      <p:sp>
        <p:nvSpPr>
          <p:cNvPr id="94" name="Shape 94"/>
          <p:cNvSpPr>
            <a:spLocks noGrp="1"/>
          </p:cNvSpPr>
          <p:nvPr>
            <p:ph type="body" sz="quarter" idx="14"/>
          </p:nvPr>
        </p:nvSpPr>
        <p:spPr>
          <a:xfrm>
            <a:off x="2387600" y="6045200"/>
            <a:ext cx="19621500" cy="889000"/>
          </a:xfrm>
          <a:prstGeom prst="rect">
            <a:avLst/>
          </a:prstGeom>
        </p:spPr>
        <p:txBody>
          <a:bodyPr>
            <a:spAutoFit/>
          </a:bodyPr>
          <a:lstStyle>
            <a:lvl1pPr marL="0" indent="0" algn="ctr">
              <a:spcBef>
                <a:spcPts val="0"/>
              </a:spcBef>
              <a:buSzTx/>
              <a:buNone/>
            </a:lvl1pPr>
          </a:lstStyle>
          <a:p>
            <a:r>
              <a:t>“Type a quote here.” </a:t>
            </a:r>
          </a:p>
        </p:txBody>
      </p:sp>
      <p:sp>
        <p:nvSpPr>
          <p:cNvPr id="95" name="Shape 95"/>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type="tx">
  <p:cSld name="Photo">
    <p:spTree>
      <p:nvGrpSpPr>
        <p:cNvPr id="1" name=""/>
        <p:cNvGrpSpPr/>
        <p:nvPr/>
      </p:nvGrpSpPr>
      <p:grpSpPr>
        <a:xfrm>
          <a:off x="0" y="0"/>
          <a:ext cx="0" cy="0"/>
          <a:chOff x="0" y="0"/>
          <a:chExt cx="0" cy="0"/>
        </a:xfrm>
      </p:grpSpPr>
      <p:sp>
        <p:nvSpPr>
          <p:cNvPr id="102" name="Shape 102"/>
          <p:cNvSpPr>
            <a:spLocks noGrp="1"/>
          </p:cNvSpPr>
          <p:nvPr>
            <p:ph type="pic" idx="13"/>
          </p:nvPr>
        </p:nvSpPr>
        <p:spPr>
          <a:xfrm>
            <a:off x="0" y="0"/>
            <a:ext cx="24384000" cy="13716000"/>
          </a:xfrm>
          <a:prstGeom prst="rect">
            <a:avLst/>
          </a:prstGeom>
        </p:spPr>
        <p:txBody>
          <a:bodyPr lIns="91439" tIns="45719" rIns="91439" bIns="45719" anchor="t">
            <a:noAutofit/>
          </a:bodyPr>
          <a:lstStyle/>
          <a:p>
            <a:endParaRPr/>
          </a:p>
        </p:txBody>
      </p:sp>
      <p:sp>
        <p:nvSpPr>
          <p:cNvPr id="103" name="Shape 103"/>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type="tx">
  <p:cSld name="Blank">
    <p:spTree>
      <p:nvGrpSpPr>
        <p:cNvPr id="1" name=""/>
        <p:cNvGrpSpPr/>
        <p:nvPr/>
      </p:nvGrpSpPr>
      <p:grpSpPr>
        <a:xfrm>
          <a:off x="0" y="0"/>
          <a:ext cx="0" cy="0"/>
          <a:chOff x="0" y="0"/>
          <a:chExt cx="0" cy="0"/>
        </a:xfrm>
      </p:grpSpPr>
      <p:sp>
        <p:nvSpPr>
          <p:cNvPr id="110" name="Shape 110"/>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Title &amp; Bullets">
    <p:bg>
      <p:bgPr>
        <a:solidFill>
          <a:srgbClr val="FFFFFF"/>
        </a:solidFill>
        <a:effectLst/>
      </p:bgPr>
    </p:bg>
    <p:spTree>
      <p:nvGrpSpPr>
        <p:cNvPr id="1" name=""/>
        <p:cNvGrpSpPr/>
        <p:nvPr/>
      </p:nvGrpSpPr>
      <p:grpSpPr>
        <a:xfrm>
          <a:off x="0" y="0"/>
          <a:ext cx="0" cy="0"/>
          <a:chOff x="0" y="0"/>
          <a:chExt cx="0" cy="0"/>
        </a:xfrm>
      </p:grpSpPr>
      <p:sp>
        <p:nvSpPr>
          <p:cNvPr id="117" name="Shape 117"/>
          <p:cNvSpPr>
            <a:spLocks noGrp="1"/>
          </p:cNvSpPr>
          <p:nvPr>
            <p:ph type="title"/>
          </p:nvPr>
        </p:nvSpPr>
        <p:spPr>
          <a:xfrm>
            <a:off x="1263845" y="186021"/>
            <a:ext cx="21856310" cy="3016033"/>
          </a:xfrm>
          <a:prstGeom prst="rect">
            <a:avLst/>
          </a:prstGeom>
        </p:spPr>
        <p:txBody>
          <a:bodyPr lIns="99211" tIns="99211" rIns="99211" bIns="99211">
            <a:noAutofit/>
          </a:bodyPr>
          <a:lstStyle>
            <a:lvl1pPr marL="117932" marR="117932" defTabSz="2172733">
              <a:defRPr sz="10400">
                <a:solidFill>
                  <a:srgbClr val="000000"/>
                </a:solidFill>
                <a:uFill>
                  <a:solidFill>
                    <a:srgbClr val="000000"/>
                  </a:solidFill>
                </a:uFill>
                <a:latin typeface="Arial"/>
                <a:ea typeface="Arial"/>
                <a:cs typeface="Arial"/>
                <a:sym typeface="Arial"/>
              </a:defRPr>
            </a:lvl1pPr>
          </a:lstStyle>
          <a:p>
            <a:r>
              <a:t>Title Text</a:t>
            </a:r>
          </a:p>
        </p:txBody>
      </p:sp>
      <p:sp>
        <p:nvSpPr>
          <p:cNvPr id="118" name="Shape 118"/>
          <p:cNvSpPr>
            <a:spLocks noGrp="1"/>
          </p:cNvSpPr>
          <p:nvPr>
            <p:ph type="body" idx="1"/>
          </p:nvPr>
        </p:nvSpPr>
        <p:spPr>
          <a:xfrm>
            <a:off x="1263845" y="3202053"/>
            <a:ext cx="21856310" cy="10513948"/>
          </a:xfrm>
          <a:prstGeom prst="rect">
            <a:avLst/>
          </a:prstGeom>
        </p:spPr>
        <p:txBody>
          <a:bodyPr lIns="99211" tIns="99211" rIns="99211" bIns="99211" anchor="t">
            <a:noAutofit/>
          </a:bodyPr>
          <a:lstStyle>
            <a:lvl1pPr marL="885560" marR="117932" indent="-810078" defTabSz="2172733">
              <a:spcBef>
                <a:spcPts val="1700"/>
              </a:spcBef>
              <a:buSzPct val="100000"/>
              <a:defRPr sz="7600">
                <a:solidFill>
                  <a:srgbClr val="000000"/>
                </a:solidFill>
                <a:uFill>
                  <a:solidFill>
                    <a:srgbClr val="000000"/>
                  </a:solidFill>
                </a:uFill>
                <a:latin typeface="Arial"/>
                <a:ea typeface="Arial"/>
                <a:cs typeface="Arial"/>
                <a:sym typeface="Arial"/>
              </a:defRPr>
            </a:lvl1pPr>
            <a:lvl2pPr marL="1439292" marR="117932" indent="-670072" defTabSz="2172733">
              <a:spcBef>
                <a:spcPts val="1500"/>
              </a:spcBef>
              <a:buSzPct val="100000"/>
              <a:buChar char="–"/>
              <a:defRPr sz="6600">
                <a:solidFill>
                  <a:srgbClr val="000000"/>
                </a:solidFill>
                <a:uFill>
                  <a:solidFill>
                    <a:srgbClr val="000000"/>
                  </a:solidFill>
                </a:uFill>
                <a:latin typeface="Arial"/>
                <a:ea typeface="Arial"/>
                <a:cs typeface="Arial"/>
                <a:sym typeface="Arial"/>
              </a:defRPr>
            </a:lvl2pPr>
            <a:lvl3pPr marL="2006940" marR="117932" indent="-540808" defTabSz="2172733">
              <a:spcBef>
                <a:spcPts val="1300"/>
              </a:spcBef>
              <a:buSzPct val="100000"/>
              <a:defRPr sz="5600">
                <a:solidFill>
                  <a:srgbClr val="000000"/>
                </a:solidFill>
                <a:uFill>
                  <a:solidFill>
                    <a:srgbClr val="000000"/>
                  </a:solidFill>
                </a:uFill>
                <a:latin typeface="Arial"/>
                <a:ea typeface="Arial"/>
                <a:cs typeface="Arial"/>
                <a:sym typeface="Arial"/>
              </a:defRPr>
            </a:lvl3pPr>
            <a:lvl4pPr marL="2698186" marR="117932" indent="-538316" defTabSz="2172733">
              <a:spcBef>
                <a:spcPts val="1100"/>
              </a:spcBef>
              <a:buSzPct val="100000"/>
              <a:buChar char="–"/>
              <a:defRPr sz="4800">
                <a:solidFill>
                  <a:srgbClr val="000000"/>
                </a:solidFill>
                <a:uFill>
                  <a:solidFill>
                    <a:srgbClr val="000000"/>
                  </a:solidFill>
                </a:uFill>
                <a:latin typeface="Arial"/>
                <a:ea typeface="Arial"/>
                <a:cs typeface="Arial"/>
                <a:sym typeface="Arial"/>
              </a:defRPr>
            </a:lvl4pPr>
            <a:lvl5pPr marL="3391053" marR="117932" indent="-535858" defTabSz="2172733">
              <a:spcBef>
                <a:spcPts val="1100"/>
              </a:spcBef>
              <a:buSzPct val="100000"/>
              <a:buChar char="»"/>
              <a:defRPr sz="4800">
                <a:solidFill>
                  <a:srgbClr val="000000"/>
                </a:solidFill>
                <a:uFill>
                  <a:solidFill>
                    <a:srgbClr val="000000"/>
                  </a:solidFill>
                </a:uFill>
                <a:latin typeface="Arial"/>
                <a:ea typeface="Arial"/>
                <a:cs typeface="Arial"/>
                <a:sym typeface="Arial"/>
              </a:defRPr>
            </a:lvl5pPr>
          </a:lstStyle>
          <a:p>
            <a:r>
              <a:t>Body Level One</a:t>
            </a:r>
          </a:p>
          <a:p>
            <a:pPr lvl="1"/>
            <a:r>
              <a:t>Body Level Two</a:t>
            </a:r>
          </a:p>
          <a:p>
            <a:pPr lvl="2"/>
            <a:r>
              <a:t>Body Level Three</a:t>
            </a:r>
          </a:p>
          <a:p>
            <a:pPr lvl="3"/>
            <a:r>
              <a:t>Body Level Four</a:t>
            </a:r>
          </a:p>
          <a:p>
            <a:pPr lvl="4"/>
            <a:r>
              <a:t>Body Level Five</a:t>
            </a:r>
          </a:p>
        </p:txBody>
      </p:sp>
      <p:sp>
        <p:nvSpPr>
          <p:cNvPr id="119" name="Shape 119"/>
          <p:cNvSpPr>
            <a:spLocks noGrp="1"/>
          </p:cNvSpPr>
          <p:nvPr>
            <p:ph type="sldNum" sz="quarter" idx="2"/>
          </p:nvPr>
        </p:nvSpPr>
        <p:spPr>
          <a:xfrm>
            <a:off x="19956082" y="12490736"/>
            <a:ext cx="663164" cy="655029"/>
          </a:xfrm>
          <a:prstGeom prst="rect">
            <a:avLst/>
          </a:prstGeom>
        </p:spPr>
        <p:txBody>
          <a:bodyPr lIns="99211" tIns="99211" rIns="99211" bIns="99211"/>
          <a:lstStyle>
            <a:lvl1pPr defTabSz="714323">
              <a:defRPr sz="3200">
                <a:solidFill>
                  <a:srgbClr val="000000"/>
                </a:solidFill>
                <a:uFill>
                  <a:solidFill>
                    <a:srgbClr val="000000"/>
                  </a:solidFill>
                </a:uFill>
                <a:latin typeface="Arial"/>
                <a:ea typeface="Arial"/>
                <a:cs typeface="Arial"/>
                <a:sym typeface="Arial"/>
              </a:defRPr>
            </a:lvl1pPr>
          </a:lstStyle>
          <a:p>
            <a:fld id="{86CB4B4D-7CA3-9044-876B-883B54F8677D}" type="slidenum">
              <a:t>‹#›</a:t>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2" name="Shape 2"/>
          <p:cNvSpPr>
            <a:spLocks noGrp="1"/>
          </p:cNvSpPr>
          <p:nvPr>
            <p:ph type="title"/>
          </p:nvPr>
        </p:nvSpPr>
        <p:spPr>
          <a:xfrm>
            <a:off x="1689100" y="355600"/>
            <a:ext cx="21005800" cy="2286000"/>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normAutofit/>
          </a:bodyPr>
          <a:lstStyle/>
          <a:p>
            <a:r>
              <a:t>Title Text</a:t>
            </a:r>
          </a:p>
        </p:txBody>
      </p:sp>
      <p:sp>
        <p:nvSpPr>
          <p:cNvPr id="3" name="Shape 3"/>
          <p:cNvSpPr>
            <a:spLocks noGrp="1"/>
          </p:cNvSpPr>
          <p:nvPr>
            <p:ph type="body" idx="1"/>
          </p:nvPr>
        </p:nvSpPr>
        <p:spPr>
          <a:xfrm>
            <a:off x="1689100" y="3149600"/>
            <a:ext cx="21005800" cy="9296400"/>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normAutofit/>
          </a:bodyPr>
          <a:lstStyle/>
          <a:p>
            <a:r>
              <a:t>Body Level One</a:t>
            </a:r>
          </a:p>
          <a:p>
            <a:pPr lvl="1"/>
            <a:r>
              <a:t>Body Level Two</a:t>
            </a:r>
          </a:p>
          <a:p>
            <a:pPr lvl="2"/>
            <a:r>
              <a:t>Body Level Three</a:t>
            </a:r>
          </a:p>
          <a:p>
            <a:pPr lvl="3"/>
            <a:r>
              <a:t>Body Level Four</a:t>
            </a:r>
          </a:p>
          <a:p>
            <a:pPr lvl="4"/>
            <a:r>
              <a:t>Body Level Five</a:t>
            </a:r>
          </a:p>
        </p:txBody>
      </p:sp>
      <p:sp>
        <p:nvSpPr>
          <p:cNvPr id="4" name="Shape 4"/>
          <p:cNvSpPr>
            <a:spLocks noGrp="1"/>
          </p:cNvSpPr>
          <p:nvPr>
            <p:ph type="sldNum" sz="quarter" idx="2"/>
          </p:nvPr>
        </p:nvSpPr>
        <p:spPr>
          <a:xfrm>
            <a:off x="11959031" y="13081000"/>
            <a:ext cx="453238" cy="469900"/>
          </a:xfrm>
          <a:prstGeom prst="rect">
            <a:avLst/>
          </a:prstGeom>
          <a:ln w="12700">
            <a:miter lim="400000"/>
          </a:ln>
        </p:spPr>
        <p:txBody>
          <a:bodyPr wrap="none" lIns="50800" tIns="50800" rIns="50800" bIns="50800">
            <a:spAutoFit/>
          </a:bodyPr>
          <a:lstStyle>
            <a:lvl1pPr>
              <a:defRPr sz="2400"/>
            </a:lvl1pPr>
          </a:lstStyle>
          <a:p>
            <a:fld id="{86CB4B4D-7CA3-9044-876B-883B54F8677D}" type="slidenum">
              <a:t>‹#›</a:t>
            </a:fld>
            <a:endParaRPr/>
          </a:p>
        </p:txBody>
      </p:sp>
    </p:spTree>
  </p:cSld>
  <p:clrMap bg1="dk1" tx1="lt1" bg2="dk2" tx2="lt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 id="2147483661" r:id="rId12"/>
  </p:sldLayoutIdLst>
  <p:transition spd="med"/>
  <p:txStyles>
    <p:titleStyle>
      <a:lvl1pPr marL="0" marR="0" indent="0" algn="ctr" defTabSz="825500" rtl="0" latinLnBrk="0">
        <a:lnSpc>
          <a:spcPct val="100000"/>
        </a:lnSpc>
        <a:spcBef>
          <a:spcPts val="0"/>
        </a:spcBef>
        <a:spcAft>
          <a:spcPts val="0"/>
        </a:spcAft>
        <a:buClrTx/>
        <a:buSzTx/>
        <a:buFontTx/>
        <a:buNone/>
        <a:tabLst/>
        <a:defRPr sz="11200" b="0" i="0" u="none" strike="noStrike" cap="none" spc="0" baseline="0">
          <a:ln>
            <a:noFill/>
          </a:ln>
          <a:solidFill>
            <a:srgbClr val="FFFFFF"/>
          </a:solidFill>
          <a:uFillTx/>
          <a:latin typeface="+mn-lt"/>
          <a:ea typeface="+mn-ea"/>
          <a:cs typeface="+mn-cs"/>
          <a:sym typeface="Helvetica Light"/>
        </a:defRPr>
      </a:lvl1pPr>
      <a:lvl2pPr marL="0" marR="0" indent="228600" algn="ctr" defTabSz="825500" rtl="0" latinLnBrk="0">
        <a:lnSpc>
          <a:spcPct val="100000"/>
        </a:lnSpc>
        <a:spcBef>
          <a:spcPts val="0"/>
        </a:spcBef>
        <a:spcAft>
          <a:spcPts val="0"/>
        </a:spcAft>
        <a:buClrTx/>
        <a:buSzTx/>
        <a:buFontTx/>
        <a:buNone/>
        <a:tabLst/>
        <a:defRPr sz="11200" b="0" i="0" u="none" strike="noStrike" cap="none" spc="0" baseline="0">
          <a:ln>
            <a:noFill/>
          </a:ln>
          <a:solidFill>
            <a:srgbClr val="FFFFFF"/>
          </a:solidFill>
          <a:uFillTx/>
          <a:latin typeface="+mn-lt"/>
          <a:ea typeface="+mn-ea"/>
          <a:cs typeface="+mn-cs"/>
          <a:sym typeface="Helvetica Light"/>
        </a:defRPr>
      </a:lvl2pPr>
      <a:lvl3pPr marL="0" marR="0" indent="457200" algn="ctr" defTabSz="825500" rtl="0" latinLnBrk="0">
        <a:lnSpc>
          <a:spcPct val="100000"/>
        </a:lnSpc>
        <a:spcBef>
          <a:spcPts val="0"/>
        </a:spcBef>
        <a:spcAft>
          <a:spcPts val="0"/>
        </a:spcAft>
        <a:buClrTx/>
        <a:buSzTx/>
        <a:buFontTx/>
        <a:buNone/>
        <a:tabLst/>
        <a:defRPr sz="11200" b="0" i="0" u="none" strike="noStrike" cap="none" spc="0" baseline="0">
          <a:ln>
            <a:noFill/>
          </a:ln>
          <a:solidFill>
            <a:srgbClr val="FFFFFF"/>
          </a:solidFill>
          <a:uFillTx/>
          <a:latin typeface="+mn-lt"/>
          <a:ea typeface="+mn-ea"/>
          <a:cs typeface="+mn-cs"/>
          <a:sym typeface="Helvetica Light"/>
        </a:defRPr>
      </a:lvl3pPr>
      <a:lvl4pPr marL="0" marR="0" indent="685800" algn="ctr" defTabSz="825500" rtl="0" latinLnBrk="0">
        <a:lnSpc>
          <a:spcPct val="100000"/>
        </a:lnSpc>
        <a:spcBef>
          <a:spcPts val="0"/>
        </a:spcBef>
        <a:spcAft>
          <a:spcPts val="0"/>
        </a:spcAft>
        <a:buClrTx/>
        <a:buSzTx/>
        <a:buFontTx/>
        <a:buNone/>
        <a:tabLst/>
        <a:defRPr sz="11200" b="0" i="0" u="none" strike="noStrike" cap="none" spc="0" baseline="0">
          <a:ln>
            <a:noFill/>
          </a:ln>
          <a:solidFill>
            <a:srgbClr val="FFFFFF"/>
          </a:solidFill>
          <a:uFillTx/>
          <a:latin typeface="+mn-lt"/>
          <a:ea typeface="+mn-ea"/>
          <a:cs typeface="+mn-cs"/>
          <a:sym typeface="Helvetica Light"/>
        </a:defRPr>
      </a:lvl4pPr>
      <a:lvl5pPr marL="0" marR="0" indent="914400" algn="ctr" defTabSz="825500" rtl="0" latinLnBrk="0">
        <a:lnSpc>
          <a:spcPct val="100000"/>
        </a:lnSpc>
        <a:spcBef>
          <a:spcPts val="0"/>
        </a:spcBef>
        <a:spcAft>
          <a:spcPts val="0"/>
        </a:spcAft>
        <a:buClrTx/>
        <a:buSzTx/>
        <a:buFontTx/>
        <a:buNone/>
        <a:tabLst/>
        <a:defRPr sz="11200" b="0" i="0" u="none" strike="noStrike" cap="none" spc="0" baseline="0">
          <a:ln>
            <a:noFill/>
          </a:ln>
          <a:solidFill>
            <a:srgbClr val="FFFFFF"/>
          </a:solidFill>
          <a:uFillTx/>
          <a:latin typeface="+mn-lt"/>
          <a:ea typeface="+mn-ea"/>
          <a:cs typeface="+mn-cs"/>
          <a:sym typeface="Helvetica Light"/>
        </a:defRPr>
      </a:lvl5pPr>
      <a:lvl6pPr marL="0" marR="0" indent="1143000" algn="ctr" defTabSz="825500" rtl="0" latinLnBrk="0">
        <a:lnSpc>
          <a:spcPct val="100000"/>
        </a:lnSpc>
        <a:spcBef>
          <a:spcPts val="0"/>
        </a:spcBef>
        <a:spcAft>
          <a:spcPts val="0"/>
        </a:spcAft>
        <a:buClrTx/>
        <a:buSzTx/>
        <a:buFontTx/>
        <a:buNone/>
        <a:tabLst/>
        <a:defRPr sz="11200" b="0" i="0" u="none" strike="noStrike" cap="none" spc="0" baseline="0">
          <a:ln>
            <a:noFill/>
          </a:ln>
          <a:solidFill>
            <a:srgbClr val="FFFFFF"/>
          </a:solidFill>
          <a:uFillTx/>
          <a:latin typeface="+mn-lt"/>
          <a:ea typeface="+mn-ea"/>
          <a:cs typeface="+mn-cs"/>
          <a:sym typeface="Helvetica Light"/>
        </a:defRPr>
      </a:lvl6pPr>
      <a:lvl7pPr marL="0" marR="0" indent="1371600" algn="ctr" defTabSz="825500" rtl="0" latinLnBrk="0">
        <a:lnSpc>
          <a:spcPct val="100000"/>
        </a:lnSpc>
        <a:spcBef>
          <a:spcPts val="0"/>
        </a:spcBef>
        <a:spcAft>
          <a:spcPts val="0"/>
        </a:spcAft>
        <a:buClrTx/>
        <a:buSzTx/>
        <a:buFontTx/>
        <a:buNone/>
        <a:tabLst/>
        <a:defRPr sz="11200" b="0" i="0" u="none" strike="noStrike" cap="none" spc="0" baseline="0">
          <a:ln>
            <a:noFill/>
          </a:ln>
          <a:solidFill>
            <a:srgbClr val="FFFFFF"/>
          </a:solidFill>
          <a:uFillTx/>
          <a:latin typeface="+mn-lt"/>
          <a:ea typeface="+mn-ea"/>
          <a:cs typeface="+mn-cs"/>
          <a:sym typeface="Helvetica Light"/>
        </a:defRPr>
      </a:lvl7pPr>
      <a:lvl8pPr marL="0" marR="0" indent="1600200" algn="ctr" defTabSz="825500" rtl="0" latinLnBrk="0">
        <a:lnSpc>
          <a:spcPct val="100000"/>
        </a:lnSpc>
        <a:spcBef>
          <a:spcPts val="0"/>
        </a:spcBef>
        <a:spcAft>
          <a:spcPts val="0"/>
        </a:spcAft>
        <a:buClrTx/>
        <a:buSzTx/>
        <a:buFontTx/>
        <a:buNone/>
        <a:tabLst/>
        <a:defRPr sz="11200" b="0" i="0" u="none" strike="noStrike" cap="none" spc="0" baseline="0">
          <a:ln>
            <a:noFill/>
          </a:ln>
          <a:solidFill>
            <a:srgbClr val="FFFFFF"/>
          </a:solidFill>
          <a:uFillTx/>
          <a:latin typeface="+mn-lt"/>
          <a:ea typeface="+mn-ea"/>
          <a:cs typeface="+mn-cs"/>
          <a:sym typeface="Helvetica Light"/>
        </a:defRPr>
      </a:lvl8pPr>
      <a:lvl9pPr marL="0" marR="0" indent="1828800" algn="ctr" defTabSz="825500" rtl="0" latinLnBrk="0">
        <a:lnSpc>
          <a:spcPct val="100000"/>
        </a:lnSpc>
        <a:spcBef>
          <a:spcPts val="0"/>
        </a:spcBef>
        <a:spcAft>
          <a:spcPts val="0"/>
        </a:spcAft>
        <a:buClrTx/>
        <a:buSzTx/>
        <a:buFontTx/>
        <a:buNone/>
        <a:tabLst/>
        <a:defRPr sz="11200" b="0" i="0" u="none" strike="noStrike" cap="none" spc="0" baseline="0">
          <a:ln>
            <a:noFill/>
          </a:ln>
          <a:solidFill>
            <a:srgbClr val="FFFFFF"/>
          </a:solidFill>
          <a:uFillTx/>
          <a:latin typeface="+mn-lt"/>
          <a:ea typeface="+mn-ea"/>
          <a:cs typeface="+mn-cs"/>
          <a:sym typeface="Helvetica Light"/>
        </a:defRPr>
      </a:lvl9pPr>
    </p:titleStyle>
    <p:bodyStyle>
      <a:lvl1pPr marL="635000" marR="0" indent="-635000" algn="l" defTabSz="825500" rtl="0" latinLnBrk="0">
        <a:lnSpc>
          <a:spcPct val="100000"/>
        </a:lnSpc>
        <a:spcBef>
          <a:spcPts val="5900"/>
        </a:spcBef>
        <a:spcAft>
          <a:spcPts val="0"/>
        </a:spcAft>
        <a:buClrTx/>
        <a:buSzPct val="75000"/>
        <a:buFontTx/>
        <a:buChar char="•"/>
        <a:tabLst/>
        <a:defRPr sz="5200" b="0" i="0" u="none" strike="noStrike" cap="none" spc="0" baseline="0">
          <a:ln>
            <a:noFill/>
          </a:ln>
          <a:solidFill>
            <a:srgbClr val="FFFFFF"/>
          </a:solidFill>
          <a:uFillTx/>
          <a:latin typeface="+mn-lt"/>
          <a:ea typeface="+mn-ea"/>
          <a:cs typeface="+mn-cs"/>
          <a:sym typeface="Helvetica Light"/>
        </a:defRPr>
      </a:lvl1pPr>
      <a:lvl2pPr marL="1270000" marR="0" indent="-635000" algn="l" defTabSz="825500" rtl="0" latinLnBrk="0">
        <a:lnSpc>
          <a:spcPct val="100000"/>
        </a:lnSpc>
        <a:spcBef>
          <a:spcPts val="5900"/>
        </a:spcBef>
        <a:spcAft>
          <a:spcPts val="0"/>
        </a:spcAft>
        <a:buClrTx/>
        <a:buSzPct val="75000"/>
        <a:buFontTx/>
        <a:buChar char="•"/>
        <a:tabLst/>
        <a:defRPr sz="5200" b="0" i="0" u="none" strike="noStrike" cap="none" spc="0" baseline="0">
          <a:ln>
            <a:noFill/>
          </a:ln>
          <a:solidFill>
            <a:srgbClr val="FFFFFF"/>
          </a:solidFill>
          <a:uFillTx/>
          <a:latin typeface="+mn-lt"/>
          <a:ea typeface="+mn-ea"/>
          <a:cs typeface="+mn-cs"/>
          <a:sym typeface="Helvetica Light"/>
        </a:defRPr>
      </a:lvl2pPr>
      <a:lvl3pPr marL="1905000" marR="0" indent="-635000" algn="l" defTabSz="825500" rtl="0" latinLnBrk="0">
        <a:lnSpc>
          <a:spcPct val="100000"/>
        </a:lnSpc>
        <a:spcBef>
          <a:spcPts val="5900"/>
        </a:spcBef>
        <a:spcAft>
          <a:spcPts val="0"/>
        </a:spcAft>
        <a:buClrTx/>
        <a:buSzPct val="75000"/>
        <a:buFontTx/>
        <a:buChar char="•"/>
        <a:tabLst/>
        <a:defRPr sz="5200" b="0" i="0" u="none" strike="noStrike" cap="none" spc="0" baseline="0">
          <a:ln>
            <a:noFill/>
          </a:ln>
          <a:solidFill>
            <a:srgbClr val="FFFFFF"/>
          </a:solidFill>
          <a:uFillTx/>
          <a:latin typeface="+mn-lt"/>
          <a:ea typeface="+mn-ea"/>
          <a:cs typeface="+mn-cs"/>
          <a:sym typeface="Helvetica Light"/>
        </a:defRPr>
      </a:lvl3pPr>
      <a:lvl4pPr marL="2540000" marR="0" indent="-635000" algn="l" defTabSz="825500" rtl="0" latinLnBrk="0">
        <a:lnSpc>
          <a:spcPct val="100000"/>
        </a:lnSpc>
        <a:spcBef>
          <a:spcPts val="5900"/>
        </a:spcBef>
        <a:spcAft>
          <a:spcPts val="0"/>
        </a:spcAft>
        <a:buClrTx/>
        <a:buSzPct val="75000"/>
        <a:buFontTx/>
        <a:buChar char="•"/>
        <a:tabLst/>
        <a:defRPr sz="5200" b="0" i="0" u="none" strike="noStrike" cap="none" spc="0" baseline="0">
          <a:ln>
            <a:noFill/>
          </a:ln>
          <a:solidFill>
            <a:srgbClr val="FFFFFF"/>
          </a:solidFill>
          <a:uFillTx/>
          <a:latin typeface="+mn-lt"/>
          <a:ea typeface="+mn-ea"/>
          <a:cs typeface="+mn-cs"/>
          <a:sym typeface="Helvetica Light"/>
        </a:defRPr>
      </a:lvl4pPr>
      <a:lvl5pPr marL="3175000" marR="0" indent="-635000" algn="l" defTabSz="825500" rtl="0" latinLnBrk="0">
        <a:lnSpc>
          <a:spcPct val="100000"/>
        </a:lnSpc>
        <a:spcBef>
          <a:spcPts val="5900"/>
        </a:spcBef>
        <a:spcAft>
          <a:spcPts val="0"/>
        </a:spcAft>
        <a:buClrTx/>
        <a:buSzPct val="75000"/>
        <a:buFontTx/>
        <a:buChar char="•"/>
        <a:tabLst/>
        <a:defRPr sz="5200" b="0" i="0" u="none" strike="noStrike" cap="none" spc="0" baseline="0">
          <a:ln>
            <a:noFill/>
          </a:ln>
          <a:solidFill>
            <a:srgbClr val="FFFFFF"/>
          </a:solidFill>
          <a:uFillTx/>
          <a:latin typeface="+mn-lt"/>
          <a:ea typeface="+mn-ea"/>
          <a:cs typeface="+mn-cs"/>
          <a:sym typeface="Helvetica Light"/>
        </a:defRPr>
      </a:lvl5pPr>
      <a:lvl6pPr marL="3810000" marR="0" indent="-635000" algn="l" defTabSz="825500" rtl="0" latinLnBrk="0">
        <a:lnSpc>
          <a:spcPct val="100000"/>
        </a:lnSpc>
        <a:spcBef>
          <a:spcPts val="5900"/>
        </a:spcBef>
        <a:spcAft>
          <a:spcPts val="0"/>
        </a:spcAft>
        <a:buClrTx/>
        <a:buSzPct val="75000"/>
        <a:buFontTx/>
        <a:buChar char="•"/>
        <a:tabLst/>
        <a:defRPr sz="5200" b="0" i="0" u="none" strike="noStrike" cap="none" spc="0" baseline="0">
          <a:ln>
            <a:noFill/>
          </a:ln>
          <a:solidFill>
            <a:srgbClr val="FFFFFF"/>
          </a:solidFill>
          <a:uFillTx/>
          <a:latin typeface="+mn-lt"/>
          <a:ea typeface="+mn-ea"/>
          <a:cs typeface="+mn-cs"/>
          <a:sym typeface="Helvetica Light"/>
        </a:defRPr>
      </a:lvl6pPr>
      <a:lvl7pPr marL="4445000" marR="0" indent="-635000" algn="l" defTabSz="825500" rtl="0" latinLnBrk="0">
        <a:lnSpc>
          <a:spcPct val="100000"/>
        </a:lnSpc>
        <a:spcBef>
          <a:spcPts val="5900"/>
        </a:spcBef>
        <a:spcAft>
          <a:spcPts val="0"/>
        </a:spcAft>
        <a:buClrTx/>
        <a:buSzPct val="75000"/>
        <a:buFontTx/>
        <a:buChar char="•"/>
        <a:tabLst/>
        <a:defRPr sz="5200" b="0" i="0" u="none" strike="noStrike" cap="none" spc="0" baseline="0">
          <a:ln>
            <a:noFill/>
          </a:ln>
          <a:solidFill>
            <a:srgbClr val="FFFFFF"/>
          </a:solidFill>
          <a:uFillTx/>
          <a:latin typeface="+mn-lt"/>
          <a:ea typeface="+mn-ea"/>
          <a:cs typeface="+mn-cs"/>
          <a:sym typeface="Helvetica Light"/>
        </a:defRPr>
      </a:lvl7pPr>
      <a:lvl8pPr marL="5080000" marR="0" indent="-635000" algn="l" defTabSz="825500" rtl="0" latinLnBrk="0">
        <a:lnSpc>
          <a:spcPct val="100000"/>
        </a:lnSpc>
        <a:spcBef>
          <a:spcPts val="5900"/>
        </a:spcBef>
        <a:spcAft>
          <a:spcPts val="0"/>
        </a:spcAft>
        <a:buClrTx/>
        <a:buSzPct val="75000"/>
        <a:buFontTx/>
        <a:buChar char="•"/>
        <a:tabLst/>
        <a:defRPr sz="5200" b="0" i="0" u="none" strike="noStrike" cap="none" spc="0" baseline="0">
          <a:ln>
            <a:noFill/>
          </a:ln>
          <a:solidFill>
            <a:srgbClr val="FFFFFF"/>
          </a:solidFill>
          <a:uFillTx/>
          <a:latin typeface="+mn-lt"/>
          <a:ea typeface="+mn-ea"/>
          <a:cs typeface="+mn-cs"/>
          <a:sym typeface="Helvetica Light"/>
        </a:defRPr>
      </a:lvl8pPr>
      <a:lvl9pPr marL="5715000" marR="0" indent="-635000" algn="l" defTabSz="825500" rtl="0" latinLnBrk="0">
        <a:lnSpc>
          <a:spcPct val="100000"/>
        </a:lnSpc>
        <a:spcBef>
          <a:spcPts val="5900"/>
        </a:spcBef>
        <a:spcAft>
          <a:spcPts val="0"/>
        </a:spcAft>
        <a:buClrTx/>
        <a:buSzPct val="75000"/>
        <a:buFontTx/>
        <a:buChar char="•"/>
        <a:tabLst/>
        <a:defRPr sz="5200" b="0" i="0" u="none" strike="noStrike" cap="none" spc="0" baseline="0">
          <a:ln>
            <a:noFill/>
          </a:ln>
          <a:solidFill>
            <a:srgbClr val="FFFFFF"/>
          </a:solidFill>
          <a:uFillTx/>
          <a:latin typeface="+mn-lt"/>
          <a:ea typeface="+mn-ea"/>
          <a:cs typeface="+mn-cs"/>
          <a:sym typeface="Helvetica Light"/>
        </a:defRPr>
      </a:lvl9pPr>
    </p:bodyStyle>
    <p:otherStyle>
      <a:lvl1pPr marL="0" marR="0" indent="0" algn="ctr" defTabSz="825500" rtl="0" latinLnBrk="0">
        <a:lnSpc>
          <a:spcPct val="100000"/>
        </a:lnSpc>
        <a:spcBef>
          <a:spcPts val="0"/>
        </a:spcBef>
        <a:spcAft>
          <a:spcPts val="0"/>
        </a:spcAft>
        <a:buClrTx/>
        <a:buSzTx/>
        <a:buFontTx/>
        <a:buNone/>
        <a:tabLst/>
        <a:defRPr sz="2400" b="0" i="0" u="none" strike="noStrike" cap="none" spc="0" baseline="0">
          <a:ln>
            <a:noFill/>
          </a:ln>
          <a:solidFill>
            <a:schemeClr val="tx1"/>
          </a:solidFill>
          <a:uFillTx/>
          <a:latin typeface="+mn-lt"/>
          <a:ea typeface="+mn-ea"/>
          <a:cs typeface="+mn-cs"/>
          <a:sym typeface="Helvetica Light"/>
        </a:defRPr>
      </a:lvl1pPr>
      <a:lvl2pPr marL="0" marR="0" indent="228600" algn="ctr" defTabSz="825500" rtl="0" latinLnBrk="0">
        <a:lnSpc>
          <a:spcPct val="100000"/>
        </a:lnSpc>
        <a:spcBef>
          <a:spcPts val="0"/>
        </a:spcBef>
        <a:spcAft>
          <a:spcPts val="0"/>
        </a:spcAft>
        <a:buClrTx/>
        <a:buSzTx/>
        <a:buFontTx/>
        <a:buNone/>
        <a:tabLst/>
        <a:defRPr sz="2400" b="0" i="0" u="none" strike="noStrike" cap="none" spc="0" baseline="0">
          <a:ln>
            <a:noFill/>
          </a:ln>
          <a:solidFill>
            <a:schemeClr val="tx1"/>
          </a:solidFill>
          <a:uFillTx/>
          <a:latin typeface="+mn-lt"/>
          <a:ea typeface="+mn-ea"/>
          <a:cs typeface="+mn-cs"/>
          <a:sym typeface="Helvetica Light"/>
        </a:defRPr>
      </a:lvl2pPr>
      <a:lvl3pPr marL="0" marR="0" indent="457200" algn="ctr" defTabSz="825500" rtl="0" latinLnBrk="0">
        <a:lnSpc>
          <a:spcPct val="100000"/>
        </a:lnSpc>
        <a:spcBef>
          <a:spcPts val="0"/>
        </a:spcBef>
        <a:spcAft>
          <a:spcPts val="0"/>
        </a:spcAft>
        <a:buClrTx/>
        <a:buSzTx/>
        <a:buFontTx/>
        <a:buNone/>
        <a:tabLst/>
        <a:defRPr sz="2400" b="0" i="0" u="none" strike="noStrike" cap="none" spc="0" baseline="0">
          <a:ln>
            <a:noFill/>
          </a:ln>
          <a:solidFill>
            <a:schemeClr val="tx1"/>
          </a:solidFill>
          <a:uFillTx/>
          <a:latin typeface="+mn-lt"/>
          <a:ea typeface="+mn-ea"/>
          <a:cs typeface="+mn-cs"/>
          <a:sym typeface="Helvetica Light"/>
        </a:defRPr>
      </a:lvl3pPr>
      <a:lvl4pPr marL="0" marR="0" indent="685800" algn="ctr" defTabSz="825500" rtl="0" latinLnBrk="0">
        <a:lnSpc>
          <a:spcPct val="100000"/>
        </a:lnSpc>
        <a:spcBef>
          <a:spcPts val="0"/>
        </a:spcBef>
        <a:spcAft>
          <a:spcPts val="0"/>
        </a:spcAft>
        <a:buClrTx/>
        <a:buSzTx/>
        <a:buFontTx/>
        <a:buNone/>
        <a:tabLst/>
        <a:defRPr sz="2400" b="0" i="0" u="none" strike="noStrike" cap="none" spc="0" baseline="0">
          <a:ln>
            <a:noFill/>
          </a:ln>
          <a:solidFill>
            <a:schemeClr val="tx1"/>
          </a:solidFill>
          <a:uFillTx/>
          <a:latin typeface="+mn-lt"/>
          <a:ea typeface="+mn-ea"/>
          <a:cs typeface="+mn-cs"/>
          <a:sym typeface="Helvetica Light"/>
        </a:defRPr>
      </a:lvl4pPr>
      <a:lvl5pPr marL="0" marR="0" indent="914400" algn="ctr" defTabSz="825500" rtl="0" latinLnBrk="0">
        <a:lnSpc>
          <a:spcPct val="100000"/>
        </a:lnSpc>
        <a:spcBef>
          <a:spcPts val="0"/>
        </a:spcBef>
        <a:spcAft>
          <a:spcPts val="0"/>
        </a:spcAft>
        <a:buClrTx/>
        <a:buSzTx/>
        <a:buFontTx/>
        <a:buNone/>
        <a:tabLst/>
        <a:defRPr sz="2400" b="0" i="0" u="none" strike="noStrike" cap="none" spc="0" baseline="0">
          <a:ln>
            <a:noFill/>
          </a:ln>
          <a:solidFill>
            <a:schemeClr val="tx1"/>
          </a:solidFill>
          <a:uFillTx/>
          <a:latin typeface="+mn-lt"/>
          <a:ea typeface="+mn-ea"/>
          <a:cs typeface="+mn-cs"/>
          <a:sym typeface="Helvetica Light"/>
        </a:defRPr>
      </a:lvl5pPr>
      <a:lvl6pPr marL="0" marR="0" indent="1143000" algn="ctr" defTabSz="825500" rtl="0" latinLnBrk="0">
        <a:lnSpc>
          <a:spcPct val="100000"/>
        </a:lnSpc>
        <a:spcBef>
          <a:spcPts val="0"/>
        </a:spcBef>
        <a:spcAft>
          <a:spcPts val="0"/>
        </a:spcAft>
        <a:buClrTx/>
        <a:buSzTx/>
        <a:buFontTx/>
        <a:buNone/>
        <a:tabLst/>
        <a:defRPr sz="2400" b="0" i="0" u="none" strike="noStrike" cap="none" spc="0" baseline="0">
          <a:ln>
            <a:noFill/>
          </a:ln>
          <a:solidFill>
            <a:schemeClr val="tx1"/>
          </a:solidFill>
          <a:uFillTx/>
          <a:latin typeface="+mn-lt"/>
          <a:ea typeface="+mn-ea"/>
          <a:cs typeface="+mn-cs"/>
          <a:sym typeface="Helvetica Light"/>
        </a:defRPr>
      </a:lvl6pPr>
      <a:lvl7pPr marL="0" marR="0" indent="1371600" algn="ctr" defTabSz="825500" rtl="0" latinLnBrk="0">
        <a:lnSpc>
          <a:spcPct val="100000"/>
        </a:lnSpc>
        <a:spcBef>
          <a:spcPts val="0"/>
        </a:spcBef>
        <a:spcAft>
          <a:spcPts val="0"/>
        </a:spcAft>
        <a:buClrTx/>
        <a:buSzTx/>
        <a:buFontTx/>
        <a:buNone/>
        <a:tabLst/>
        <a:defRPr sz="2400" b="0" i="0" u="none" strike="noStrike" cap="none" spc="0" baseline="0">
          <a:ln>
            <a:noFill/>
          </a:ln>
          <a:solidFill>
            <a:schemeClr val="tx1"/>
          </a:solidFill>
          <a:uFillTx/>
          <a:latin typeface="+mn-lt"/>
          <a:ea typeface="+mn-ea"/>
          <a:cs typeface="+mn-cs"/>
          <a:sym typeface="Helvetica Light"/>
        </a:defRPr>
      </a:lvl7pPr>
      <a:lvl8pPr marL="0" marR="0" indent="1600200" algn="ctr" defTabSz="825500" rtl="0" latinLnBrk="0">
        <a:lnSpc>
          <a:spcPct val="100000"/>
        </a:lnSpc>
        <a:spcBef>
          <a:spcPts val="0"/>
        </a:spcBef>
        <a:spcAft>
          <a:spcPts val="0"/>
        </a:spcAft>
        <a:buClrTx/>
        <a:buSzTx/>
        <a:buFontTx/>
        <a:buNone/>
        <a:tabLst/>
        <a:defRPr sz="2400" b="0" i="0" u="none" strike="noStrike" cap="none" spc="0" baseline="0">
          <a:ln>
            <a:noFill/>
          </a:ln>
          <a:solidFill>
            <a:schemeClr val="tx1"/>
          </a:solidFill>
          <a:uFillTx/>
          <a:latin typeface="+mn-lt"/>
          <a:ea typeface="+mn-ea"/>
          <a:cs typeface="+mn-cs"/>
          <a:sym typeface="Helvetica Light"/>
        </a:defRPr>
      </a:lvl8pPr>
      <a:lvl9pPr marL="0" marR="0" indent="1828800" algn="ctr" defTabSz="825500" rtl="0" latinLnBrk="0">
        <a:lnSpc>
          <a:spcPct val="100000"/>
        </a:lnSpc>
        <a:spcBef>
          <a:spcPts val="0"/>
        </a:spcBef>
        <a:spcAft>
          <a:spcPts val="0"/>
        </a:spcAft>
        <a:buClrTx/>
        <a:buSzTx/>
        <a:buFontTx/>
        <a:buNone/>
        <a:tabLst/>
        <a:defRPr sz="2400" b="0" i="0" u="none" strike="noStrike" cap="none" spc="0" baseline="0">
          <a:ln>
            <a:noFill/>
          </a:ln>
          <a:solidFill>
            <a:schemeClr val="tx1"/>
          </a:solidFill>
          <a:uFillTx/>
          <a:latin typeface="+mn-lt"/>
          <a:ea typeface="+mn-ea"/>
          <a:cs typeface="+mn-cs"/>
          <a:sym typeface="Helvetica Light"/>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11.xml"/><Relationship Id="rId5" Type="http://schemas.openxmlformats.org/officeDocument/2006/relationships/image" Target="../media/image6.png"/><Relationship Id="rId4" Type="http://schemas.openxmlformats.org/officeDocument/2006/relationships/image" Target="../media/image5.png"/></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11.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11.xml"/></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11.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1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 name="Shape 139"/>
          <p:cNvSpPr>
            <a:spLocks noGrp="1"/>
          </p:cNvSpPr>
          <p:nvPr>
            <p:ph type="body" sz="quarter" idx="4294967295"/>
          </p:nvPr>
        </p:nvSpPr>
        <p:spPr>
          <a:xfrm>
            <a:off x="1891595" y="859595"/>
            <a:ext cx="19761397" cy="4857835"/>
          </a:xfrm>
          <a:prstGeom prst="rect">
            <a:avLst/>
          </a:prstGeom>
          <a:effectLst>
            <a:outerShdw blurRad="50800" dist="63500" dir="2700000" rotWithShape="0">
              <a:srgbClr val="000000">
                <a:alpha val="50000"/>
              </a:srgbClr>
            </a:outerShdw>
          </a:effectLst>
        </p:spPr>
        <p:txBody>
          <a:bodyPr anchor="t">
            <a:normAutofit/>
          </a:bodyPr>
          <a:lstStyle/>
          <a:p>
            <a:pPr marL="0" indent="0" algn="ctr" defTabSz="701675">
              <a:lnSpc>
                <a:spcPct val="150000"/>
              </a:lnSpc>
              <a:spcBef>
                <a:spcPts val="0"/>
              </a:spcBef>
              <a:buSzTx/>
              <a:buNone/>
              <a:defRPr sz="10200" b="1">
                <a:solidFill>
                  <a:srgbClr val="48BBF9"/>
                </a:solidFill>
                <a:latin typeface="Helvetica"/>
                <a:ea typeface="Helvetica"/>
                <a:cs typeface="Helvetica"/>
                <a:sym typeface="Helvetica"/>
              </a:defRPr>
            </a:pPr>
            <a:r>
              <a:rPr lang="en-US" dirty="0"/>
              <a:t>Ocean Color Products from DSCOVR/EPIC Measurements</a:t>
            </a:r>
          </a:p>
        </p:txBody>
      </p:sp>
      <p:sp>
        <p:nvSpPr>
          <p:cNvPr id="5" name="Shape 209"/>
          <p:cNvSpPr/>
          <p:nvPr/>
        </p:nvSpPr>
        <p:spPr>
          <a:xfrm>
            <a:off x="4070943" y="6325125"/>
            <a:ext cx="16530639" cy="2564805"/>
          </a:xfrm>
          <a:prstGeom prst="rect">
            <a:avLst/>
          </a:prstGeom>
          <a:ln w="12700">
            <a:miter lim="400000"/>
          </a:ln>
          <a:extLst>
            <a:ext uri="{C572A759-6A51-4108-AA02-DFA0A04FC94B}">
              <ma14:wrappingTextBoxFlag xmlns:ma14="http://schemas.microsoft.com/office/mac/drawingml/2011/main" xmlns="" val="1"/>
            </a:ext>
          </a:extLst>
        </p:spPr>
        <p:txBody>
          <a:bodyPr wrap="square" lIns="50800" tIns="50800" rIns="50800" bIns="50800" anchor="ctr">
            <a:spAutoFit/>
          </a:bodyPr>
          <a:lstStyle/>
          <a:p>
            <a:pPr marL="109529" marR="109529" defTabSz="2286826">
              <a:defRPr sz="10000">
                <a:solidFill>
                  <a:srgbClr val="FBFA00"/>
                </a:solidFill>
                <a:uFill>
                  <a:solidFill>
                    <a:srgbClr val="FBFA00"/>
                  </a:solidFill>
                </a:uFill>
                <a:latin typeface="Times New Roman"/>
                <a:ea typeface="Times New Roman"/>
                <a:cs typeface="Times New Roman"/>
                <a:sym typeface="Times New Roman"/>
              </a:defRPr>
            </a:pPr>
            <a:r>
              <a:rPr lang="en-US" sz="8000" dirty="0"/>
              <a:t>C. K. Gatebe</a:t>
            </a:r>
          </a:p>
          <a:p>
            <a:pPr marL="109529" marR="109529" defTabSz="2286826">
              <a:defRPr sz="10000">
                <a:solidFill>
                  <a:srgbClr val="FBFA00"/>
                </a:solidFill>
                <a:uFill>
                  <a:solidFill>
                    <a:srgbClr val="FBFA00"/>
                  </a:solidFill>
                </a:uFill>
                <a:latin typeface="Times New Roman"/>
                <a:ea typeface="Times New Roman"/>
                <a:cs typeface="Times New Roman"/>
                <a:sym typeface="Times New Roman"/>
              </a:defRPr>
            </a:pPr>
            <a:r>
              <a:rPr lang="en-US" sz="8000" dirty="0"/>
              <a:t>USRA &amp; NASA GSFC/Code 613</a:t>
            </a:r>
          </a:p>
        </p:txBody>
      </p:sp>
      <p:sp>
        <p:nvSpPr>
          <p:cNvPr id="4" name="Shape 209">
            <a:extLst>
              <a:ext uri="{FF2B5EF4-FFF2-40B4-BE49-F238E27FC236}">
                <a16:creationId xmlns:a16="http://schemas.microsoft.com/office/drawing/2014/main" id="{52D951C0-0889-3C40-9D3E-34FEA6FC9AFD}"/>
              </a:ext>
            </a:extLst>
          </p:cNvPr>
          <p:cNvSpPr/>
          <p:nvPr/>
        </p:nvSpPr>
        <p:spPr>
          <a:xfrm>
            <a:off x="3056695" y="9205240"/>
            <a:ext cx="19172684" cy="3795911"/>
          </a:xfrm>
          <a:prstGeom prst="rect">
            <a:avLst/>
          </a:prstGeom>
          <a:ln w="12700">
            <a:miter lim="400000"/>
          </a:ln>
          <a:extLst>
            <a:ext uri="{C572A759-6A51-4108-AA02-DFA0A04FC94B}">
              <ma14:wrappingTextBoxFlag xmlns:ma14="http://schemas.microsoft.com/office/mac/drawingml/2011/main" xmlns="" val="1"/>
            </a:ext>
          </a:extLst>
        </p:spPr>
        <p:txBody>
          <a:bodyPr wrap="square" lIns="50800" tIns="50800" rIns="50800" bIns="50800" anchor="ctr">
            <a:spAutoFit/>
          </a:bodyPr>
          <a:lstStyle/>
          <a:p>
            <a:pPr marL="109529" marR="109529" defTabSz="2286826">
              <a:defRPr sz="10000">
                <a:solidFill>
                  <a:srgbClr val="FBFA00"/>
                </a:solidFill>
                <a:uFill>
                  <a:solidFill>
                    <a:srgbClr val="FBFA00"/>
                  </a:solidFill>
                </a:uFill>
                <a:latin typeface="Times New Roman"/>
                <a:ea typeface="Times New Roman"/>
                <a:cs typeface="Times New Roman"/>
                <a:sym typeface="Times New Roman"/>
              </a:defRPr>
            </a:pPr>
            <a:r>
              <a:rPr lang="en-US" sz="8000" dirty="0">
                <a:solidFill>
                  <a:srgbClr val="00B050"/>
                </a:solidFill>
              </a:rPr>
              <a:t>Team:</a:t>
            </a:r>
            <a:r>
              <a:rPr lang="en-US" sz="8000" dirty="0"/>
              <a:t> </a:t>
            </a:r>
          </a:p>
          <a:p>
            <a:pPr marL="109529" marR="109529" defTabSz="2286826">
              <a:defRPr sz="10000">
                <a:solidFill>
                  <a:srgbClr val="FBFA00"/>
                </a:solidFill>
                <a:uFill>
                  <a:solidFill>
                    <a:srgbClr val="FBFA00"/>
                  </a:solidFill>
                </a:uFill>
                <a:latin typeface="Times New Roman"/>
                <a:ea typeface="Times New Roman"/>
                <a:cs typeface="Times New Roman"/>
                <a:sym typeface="Times New Roman"/>
              </a:defRPr>
            </a:pPr>
            <a:r>
              <a:rPr lang="en-US" sz="8000" dirty="0">
                <a:solidFill>
                  <a:srgbClr val="0070C0"/>
                </a:solidFill>
              </a:rPr>
              <a:t>SIT: Y. Fan, N. Chen, W. Li &amp; K. </a:t>
            </a:r>
            <a:r>
              <a:rPr lang="en-US" sz="8000" dirty="0" err="1">
                <a:solidFill>
                  <a:srgbClr val="0070C0"/>
                </a:solidFill>
              </a:rPr>
              <a:t>Stamnes</a:t>
            </a:r>
            <a:r>
              <a:rPr lang="en-US" sz="8000" dirty="0">
                <a:solidFill>
                  <a:srgbClr val="0070C0"/>
                </a:solidFill>
              </a:rPr>
              <a:t> </a:t>
            </a:r>
            <a:endParaRPr lang="en-US" sz="8000" dirty="0"/>
          </a:p>
          <a:p>
            <a:pPr marL="109529" marR="109529" defTabSz="2286826">
              <a:defRPr sz="10000">
                <a:solidFill>
                  <a:srgbClr val="FBFA00"/>
                </a:solidFill>
                <a:uFill>
                  <a:solidFill>
                    <a:srgbClr val="FBFA00"/>
                  </a:solidFill>
                </a:uFill>
                <a:latin typeface="Times New Roman"/>
                <a:ea typeface="Times New Roman"/>
                <a:cs typeface="Times New Roman"/>
                <a:sym typeface="Times New Roman"/>
              </a:defRPr>
            </a:pPr>
            <a:r>
              <a:rPr lang="en-US" sz="8000" dirty="0"/>
              <a:t>GSFC: A. </a:t>
            </a:r>
            <a:r>
              <a:rPr lang="en-US" sz="8000" dirty="0" err="1"/>
              <a:t>Mannino</a:t>
            </a:r>
            <a:endParaRPr lang="en-US" sz="8000" dirty="0"/>
          </a:p>
        </p:txBody>
      </p:sp>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517" name="Shape 517"/>
          <p:cNvSpPr>
            <a:spLocks noGrp="1"/>
          </p:cNvSpPr>
          <p:nvPr>
            <p:ph type="title"/>
          </p:nvPr>
        </p:nvSpPr>
        <p:spPr>
          <a:xfrm>
            <a:off x="1104900" y="457201"/>
            <a:ext cx="22593300" cy="12801600"/>
          </a:xfrm>
          <a:prstGeom prst="rect">
            <a:avLst/>
          </a:prstGeom>
        </p:spPr>
        <p:txBody>
          <a:bodyPr/>
          <a:lstStyle/>
          <a:p>
            <a:pPr>
              <a:defRPr sz="10800"/>
            </a:pPr>
            <a:r>
              <a:rPr lang="en-US" dirty="0">
                <a:solidFill>
                  <a:srgbClr val="FFFB00"/>
                </a:solidFill>
                <a:uFill>
                  <a:solidFill>
                    <a:srgbClr val="FFFB00"/>
                  </a:solidFill>
                </a:uFill>
                <a:latin typeface="Palatino"/>
                <a:ea typeface="Palatino"/>
                <a:cs typeface="Palatino"/>
                <a:sym typeface="Palatino"/>
              </a:rPr>
              <a:t>Can we retrieve ocean color from DSCOVR/EPIC?</a:t>
            </a:r>
            <a:br>
              <a:rPr lang="en-US" dirty="0">
                <a:solidFill>
                  <a:srgbClr val="FFFB00"/>
                </a:solidFill>
                <a:uFill>
                  <a:solidFill>
                    <a:srgbClr val="FFFB00"/>
                  </a:solidFill>
                </a:uFill>
                <a:latin typeface="Palatino"/>
                <a:ea typeface="Palatino"/>
                <a:cs typeface="Palatino"/>
                <a:sym typeface="Palatino"/>
              </a:rPr>
            </a:br>
            <a:r>
              <a:rPr lang="en-US" dirty="0">
                <a:solidFill>
                  <a:srgbClr val="00FBFF"/>
                </a:solidFill>
                <a:uFill>
                  <a:solidFill>
                    <a:srgbClr val="FFFB00"/>
                  </a:solidFill>
                </a:uFill>
                <a:latin typeface="Palatino"/>
                <a:ea typeface="Palatino"/>
                <a:cs typeface="Palatino"/>
                <a:sym typeface="Palatino"/>
              </a:rPr>
              <a:t>why not </a:t>
            </a:r>
            <a:r>
              <a:rPr lang="mr-IN" dirty="0">
                <a:solidFill>
                  <a:srgbClr val="00FBFF"/>
                </a:solidFill>
                <a:uFill>
                  <a:solidFill>
                    <a:srgbClr val="FFFB00"/>
                  </a:solidFill>
                </a:uFill>
                <a:latin typeface="Palatino"/>
                <a:ea typeface="Palatino"/>
                <a:cs typeface="Palatino"/>
                <a:sym typeface="Palatino"/>
              </a:rPr>
              <a:t>…</a:t>
            </a:r>
            <a:endParaRPr dirty="0">
              <a:solidFill>
                <a:srgbClr val="FFFB00"/>
              </a:solidFill>
              <a:uFill>
                <a:solidFill>
                  <a:srgbClr val="FFFB00"/>
                </a:solidFill>
              </a:uFill>
              <a:latin typeface="Palatino"/>
              <a:ea typeface="Palatino"/>
              <a:cs typeface="Palatino"/>
              <a:sym typeface="Palatino"/>
            </a:endParaRPr>
          </a:p>
        </p:txBody>
      </p:sp>
    </p:spTree>
    <p:extLst>
      <p:ext uri="{BB962C8B-B14F-4D97-AF65-F5344CB8AC3E}">
        <p14:creationId xmlns:p14="http://schemas.microsoft.com/office/powerpoint/2010/main" val="462636634"/>
      </p:ext>
    </p:extLst>
  </p:cSld>
  <p:clrMapOvr>
    <a:masterClrMapping/>
  </p:clrMapOvr>
  <p:transition spd="slow"/>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 name="Shape 196"/>
          <p:cNvSpPr/>
          <p:nvPr/>
        </p:nvSpPr>
        <p:spPr>
          <a:xfrm>
            <a:off x="13768780" y="401085"/>
            <a:ext cx="6652820" cy="3334246"/>
          </a:xfrm>
          <a:prstGeom prst="rect">
            <a:avLst/>
          </a:prstGeom>
          <a:ln w="12700">
            <a:miter lim="400000"/>
          </a:ln>
          <a:extLst>
            <a:ext uri="{C572A759-6A51-4108-AA02-DFA0A04FC94B}">
              <ma14:wrappingTextBoxFlag xmlns:ma14="http://schemas.microsoft.com/office/mac/drawingml/2011/main" xmlns="" val="1"/>
            </a:ext>
          </a:extLst>
        </p:spPr>
        <p:txBody>
          <a:bodyPr wrap="square" lIns="50800" tIns="50800" rIns="50800" bIns="50800" anchor="ctr">
            <a:spAutoFit/>
          </a:bodyPr>
          <a:lstStyle/>
          <a:p>
            <a:pPr>
              <a:defRPr sz="7000"/>
            </a:pPr>
            <a:r>
              <a:rPr lang="en-US" dirty="0"/>
              <a:t>EPIC enhanced RGB images on 05/03/2018</a:t>
            </a:r>
          </a:p>
        </p:txBody>
      </p:sp>
      <p:sp>
        <p:nvSpPr>
          <p:cNvPr id="5" name="Rectangle 4"/>
          <p:cNvSpPr/>
          <p:nvPr/>
        </p:nvSpPr>
        <p:spPr>
          <a:xfrm>
            <a:off x="502689" y="9458128"/>
            <a:ext cx="11503090" cy="3170099"/>
          </a:xfrm>
          <a:prstGeom prst="rect">
            <a:avLst/>
          </a:prstGeom>
        </p:spPr>
        <p:txBody>
          <a:bodyPr wrap="square">
            <a:spAutoFit/>
          </a:bodyPr>
          <a:lstStyle/>
          <a:p>
            <a:r>
              <a:rPr lang="en-US" dirty="0">
                <a:solidFill>
                  <a:srgbClr val="00FBFF"/>
                </a:solidFill>
                <a:uFill>
                  <a:solidFill>
                    <a:srgbClr val="FFFB00"/>
                  </a:solidFill>
                </a:uFill>
                <a:latin typeface="Palatino"/>
                <a:ea typeface="Palatino"/>
                <a:cs typeface="Palatino"/>
                <a:sym typeface="Palatino"/>
              </a:rPr>
              <a:t>These 5 images were taken ~1-hr. apart. EPIC can see short-term variations in marine ecosystems (globally) unlike the polar orbiting satellites . </a:t>
            </a:r>
            <a:endParaRPr lang="en-US" dirty="0"/>
          </a:p>
        </p:txBody>
      </p:sp>
      <p:sp>
        <p:nvSpPr>
          <p:cNvPr id="9" name="Rectangle 8"/>
          <p:cNvSpPr/>
          <p:nvPr/>
        </p:nvSpPr>
        <p:spPr>
          <a:xfrm>
            <a:off x="2540871" y="1329544"/>
            <a:ext cx="2768707" cy="738664"/>
          </a:xfrm>
          <a:prstGeom prst="rect">
            <a:avLst/>
          </a:prstGeom>
        </p:spPr>
        <p:txBody>
          <a:bodyPr wrap="none">
            <a:spAutoFit/>
          </a:bodyPr>
          <a:lstStyle/>
          <a:p>
            <a:pPr marL="63495" marR="63495" defTabSz="1428646">
              <a:buClr>
                <a:srgbClr val="FF5E00"/>
              </a:buClr>
              <a:buFont typeface="Helvetica"/>
              <a:defRPr sz="4200" b="1">
                <a:solidFill>
                  <a:srgbClr val="FF5E00"/>
                </a:solidFill>
                <a:uFill>
                  <a:solidFill>
                    <a:srgbClr val="FF5E00"/>
                  </a:solidFill>
                </a:uFill>
                <a:latin typeface="Helvetica"/>
                <a:ea typeface="Helvetica"/>
                <a:cs typeface="Helvetica"/>
                <a:sym typeface="Helvetica"/>
              </a:defRPr>
            </a:pPr>
            <a:r>
              <a:rPr lang="is-IS" dirty="0"/>
              <a:t>0613 UTC</a:t>
            </a:r>
          </a:p>
        </p:txBody>
      </p:sp>
      <p:pic>
        <p:nvPicPr>
          <p:cNvPr id="12" name="Picture 11">
            <a:extLst>
              <a:ext uri="{FF2B5EF4-FFF2-40B4-BE49-F238E27FC236}">
                <a16:creationId xmlns:a16="http://schemas.microsoft.com/office/drawing/2014/main" id="{BFFB9196-001D-5148-A0EE-F8FA21ACD62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847213">
            <a:off x="203081" y="4597248"/>
            <a:ext cx="23930662" cy="4840142"/>
          </a:xfrm>
          <a:prstGeom prst="rect">
            <a:avLst/>
          </a:prstGeom>
        </p:spPr>
      </p:pic>
      <p:sp>
        <p:nvSpPr>
          <p:cNvPr id="14" name="Rectangle 13">
            <a:extLst>
              <a:ext uri="{FF2B5EF4-FFF2-40B4-BE49-F238E27FC236}">
                <a16:creationId xmlns:a16="http://schemas.microsoft.com/office/drawing/2014/main" id="{9F1D6918-CD23-934A-9D95-52720ADA05FB}"/>
              </a:ext>
            </a:extLst>
          </p:cNvPr>
          <p:cNvSpPr/>
          <p:nvPr/>
        </p:nvSpPr>
        <p:spPr>
          <a:xfrm>
            <a:off x="21254929" y="6002298"/>
            <a:ext cx="2768707" cy="738664"/>
          </a:xfrm>
          <a:prstGeom prst="rect">
            <a:avLst/>
          </a:prstGeom>
        </p:spPr>
        <p:txBody>
          <a:bodyPr wrap="none">
            <a:spAutoFit/>
          </a:bodyPr>
          <a:lstStyle/>
          <a:p>
            <a:pPr marL="63495" marR="63495" defTabSz="1428646">
              <a:buClr>
                <a:srgbClr val="FF5E00"/>
              </a:buClr>
              <a:buFont typeface="Helvetica"/>
              <a:defRPr sz="4200" b="1">
                <a:solidFill>
                  <a:srgbClr val="FF5E00"/>
                </a:solidFill>
                <a:uFill>
                  <a:solidFill>
                    <a:srgbClr val="FF5E00"/>
                  </a:solidFill>
                </a:uFill>
                <a:latin typeface="Helvetica"/>
                <a:ea typeface="Helvetica"/>
                <a:cs typeface="Helvetica"/>
                <a:sym typeface="Helvetica"/>
              </a:defRPr>
            </a:pPr>
            <a:r>
              <a:rPr lang="is-IS" dirty="0"/>
              <a:t>1035 UTC</a:t>
            </a:r>
          </a:p>
        </p:txBody>
      </p:sp>
      <p:sp>
        <p:nvSpPr>
          <p:cNvPr id="13" name="Rectangle 12">
            <a:extLst>
              <a:ext uri="{FF2B5EF4-FFF2-40B4-BE49-F238E27FC236}">
                <a16:creationId xmlns:a16="http://schemas.microsoft.com/office/drawing/2014/main" id="{594ACCF6-0F9A-B847-9579-C7302E9A3EC0}"/>
              </a:ext>
            </a:extLst>
          </p:cNvPr>
          <p:cNvSpPr/>
          <p:nvPr/>
        </p:nvSpPr>
        <p:spPr>
          <a:xfrm>
            <a:off x="12631673" y="11120044"/>
            <a:ext cx="6838731" cy="2400657"/>
          </a:xfrm>
          <a:prstGeom prst="rect">
            <a:avLst/>
          </a:prstGeom>
        </p:spPr>
        <p:txBody>
          <a:bodyPr wrap="none">
            <a:spAutoFit/>
          </a:bodyPr>
          <a:lstStyle/>
          <a:p>
            <a:r>
              <a:rPr lang="en-US" dirty="0">
                <a:solidFill>
                  <a:srgbClr val="00B0F0"/>
                </a:solidFill>
              </a:rPr>
              <a:t>SNR: 400 in UV bands </a:t>
            </a:r>
          </a:p>
          <a:p>
            <a:r>
              <a:rPr lang="en-US" dirty="0">
                <a:solidFill>
                  <a:srgbClr val="00B0F0"/>
                </a:solidFill>
              </a:rPr>
              <a:t>         150 in VIS bands </a:t>
            </a:r>
          </a:p>
          <a:p>
            <a:r>
              <a:rPr lang="en-US" dirty="0">
                <a:solidFill>
                  <a:srgbClr val="00B0F0"/>
                </a:solidFill>
              </a:rPr>
              <a:t>         100 in NIR bands</a:t>
            </a:r>
            <a:endParaRPr lang="en-US" dirty="0"/>
          </a:p>
        </p:txBody>
      </p:sp>
      <p:sp>
        <p:nvSpPr>
          <p:cNvPr id="8" name="Rectangle 7">
            <a:extLst>
              <a:ext uri="{FF2B5EF4-FFF2-40B4-BE49-F238E27FC236}">
                <a16:creationId xmlns:a16="http://schemas.microsoft.com/office/drawing/2014/main" id="{9603FC8B-9413-2844-B0C4-212C466A02DD}"/>
              </a:ext>
            </a:extLst>
          </p:cNvPr>
          <p:cNvSpPr/>
          <p:nvPr/>
        </p:nvSpPr>
        <p:spPr>
          <a:xfrm>
            <a:off x="15710836" y="4716253"/>
            <a:ext cx="2768707" cy="738664"/>
          </a:xfrm>
          <a:prstGeom prst="rect">
            <a:avLst/>
          </a:prstGeom>
        </p:spPr>
        <p:txBody>
          <a:bodyPr wrap="none">
            <a:spAutoFit/>
          </a:bodyPr>
          <a:lstStyle/>
          <a:p>
            <a:pPr marL="63495" marR="63495" defTabSz="1428646">
              <a:buClr>
                <a:srgbClr val="FF5E00"/>
              </a:buClr>
              <a:buFont typeface="Helvetica"/>
              <a:defRPr sz="4200" b="1">
                <a:solidFill>
                  <a:srgbClr val="FF5E00"/>
                </a:solidFill>
                <a:uFill>
                  <a:solidFill>
                    <a:srgbClr val="FF5E00"/>
                  </a:solidFill>
                </a:uFill>
                <a:latin typeface="Helvetica"/>
                <a:ea typeface="Helvetica"/>
                <a:cs typeface="Helvetica"/>
                <a:sym typeface="Helvetica"/>
              </a:defRPr>
            </a:pPr>
            <a:r>
              <a:rPr lang="is-IS" dirty="0"/>
              <a:t>0929 UTC</a:t>
            </a:r>
          </a:p>
        </p:txBody>
      </p:sp>
      <p:sp>
        <p:nvSpPr>
          <p:cNvPr id="10" name="Rectangle 9">
            <a:extLst>
              <a:ext uri="{FF2B5EF4-FFF2-40B4-BE49-F238E27FC236}">
                <a16:creationId xmlns:a16="http://schemas.microsoft.com/office/drawing/2014/main" id="{770215B5-3DBD-0B4E-8B33-0318134B3030}"/>
              </a:ext>
            </a:extLst>
          </p:cNvPr>
          <p:cNvSpPr/>
          <p:nvPr/>
        </p:nvSpPr>
        <p:spPr>
          <a:xfrm>
            <a:off x="11247319" y="3735331"/>
            <a:ext cx="2768707" cy="738664"/>
          </a:xfrm>
          <a:prstGeom prst="rect">
            <a:avLst/>
          </a:prstGeom>
        </p:spPr>
        <p:txBody>
          <a:bodyPr wrap="none">
            <a:spAutoFit/>
          </a:bodyPr>
          <a:lstStyle/>
          <a:p>
            <a:pPr marL="63495" marR="63495" defTabSz="1428646">
              <a:buClr>
                <a:srgbClr val="FF5E00"/>
              </a:buClr>
              <a:buFont typeface="Helvetica"/>
              <a:defRPr sz="4200" b="1">
                <a:solidFill>
                  <a:srgbClr val="FF5E00"/>
                </a:solidFill>
                <a:uFill>
                  <a:solidFill>
                    <a:srgbClr val="FF5E00"/>
                  </a:solidFill>
                </a:uFill>
                <a:latin typeface="Helvetica"/>
                <a:ea typeface="Helvetica"/>
                <a:cs typeface="Helvetica"/>
                <a:sym typeface="Helvetica"/>
              </a:defRPr>
            </a:pPr>
            <a:r>
              <a:rPr lang="is-IS" dirty="0"/>
              <a:t>0824 UTC</a:t>
            </a:r>
          </a:p>
        </p:txBody>
      </p:sp>
      <p:sp>
        <p:nvSpPr>
          <p:cNvPr id="11" name="Rectangle 10">
            <a:extLst>
              <a:ext uri="{FF2B5EF4-FFF2-40B4-BE49-F238E27FC236}">
                <a16:creationId xmlns:a16="http://schemas.microsoft.com/office/drawing/2014/main" id="{0F660419-7D60-AA42-B6B1-D447ED8F8D6F}"/>
              </a:ext>
            </a:extLst>
          </p:cNvPr>
          <p:cNvSpPr/>
          <p:nvPr/>
        </p:nvSpPr>
        <p:spPr>
          <a:xfrm>
            <a:off x="6254234" y="2396344"/>
            <a:ext cx="2768707" cy="738664"/>
          </a:xfrm>
          <a:prstGeom prst="rect">
            <a:avLst/>
          </a:prstGeom>
        </p:spPr>
        <p:txBody>
          <a:bodyPr wrap="none">
            <a:spAutoFit/>
          </a:bodyPr>
          <a:lstStyle/>
          <a:p>
            <a:pPr marL="63495" marR="63495" defTabSz="1428646">
              <a:buClr>
                <a:srgbClr val="FF5E00"/>
              </a:buClr>
              <a:buFont typeface="Helvetica"/>
              <a:defRPr sz="4200" b="1">
                <a:solidFill>
                  <a:srgbClr val="FF5E00"/>
                </a:solidFill>
                <a:uFill>
                  <a:solidFill>
                    <a:srgbClr val="FF5E00"/>
                  </a:solidFill>
                </a:uFill>
                <a:latin typeface="Helvetica"/>
                <a:ea typeface="Helvetica"/>
                <a:cs typeface="Helvetica"/>
                <a:sym typeface="Helvetica"/>
              </a:defRPr>
            </a:pPr>
            <a:r>
              <a:rPr lang="is-IS" dirty="0"/>
              <a:t>0718 UTC</a:t>
            </a:r>
          </a:p>
        </p:txBody>
      </p:sp>
    </p:spTree>
    <p:extLst>
      <p:ext uri="{BB962C8B-B14F-4D97-AF65-F5344CB8AC3E}">
        <p14:creationId xmlns:p14="http://schemas.microsoft.com/office/powerpoint/2010/main" val="1571586338"/>
      </p:ext>
    </p:extLst>
  </p:cSld>
  <p:clrMapOvr>
    <a:masterClrMapping/>
  </p:clrMapOvr>
  <p:transition spd="slow"/>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 name="Shape 158"/>
          <p:cNvSpPr>
            <a:spLocks noGrp="1"/>
          </p:cNvSpPr>
          <p:nvPr>
            <p:ph type="body" idx="4294967295"/>
          </p:nvPr>
        </p:nvSpPr>
        <p:spPr>
          <a:xfrm>
            <a:off x="2482194" y="2459420"/>
            <a:ext cx="19482675" cy="10398931"/>
          </a:xfrm>
          <a:prstGeom prst="rect">
            <a:avLst/>
          </a:prstGeom>
        </p:spPr>
        <p:txBody>
          <a:bodyPr anchor="t">
            <a:normAutofit fontScale="62500" lnSpcReduction="20000"/>
          </a:bodyPr>
          <a:lstStyle/>
          <a:p>
            <a:pPr marL="0" indent="0" algn="ctr" defTabSz="487044">
              <a:spcBef>
                <a:spcPts val="0"/>
              </a:spcBef>
              <a:buSzTx/>
              <a:buNone/>
              <a:defRPr sz="9027"/>
            </a:pPr>
            <a:r>
              <a:rPr dirty="0"/>
              <a:t> </a:t>
            </a:r>
            <a:r>
              <a:rPr lang="en-US" dirty="0">
                <a:solidFill>
                  <a:srgbClr val="FFFF00"/>
                </a:solidFill>
              </a:rPr>
              <a:t>Ocean color products derived from EPIC will enable global and regional studies of the marine ecosystems and large coastal/inland water bodies such as the Mediterranean, the Baltic Sea, the Great Lakes, Lake Victoria, etc. and address the following high priority ESAS-2017 questions:</a:t>
            </a:r>
            <a:endParaRPr dirty="0">
              <a:solidFill>
                <a:srgbClr val="FFFF00"/>
              </a:solidFill>
            </a:endParaRPr>
          </a:p>
          <a:p>
            <a:pPr marL="0" indent="0" algn="ctr" defTabSz="487044">
              <a:spcBef>
                <a:spcPts val="0"/>
              </a:spcBef>
              <a:buSzTx/>
              <a:buNone/>
              <a:defRPr sz="9027"/>
            </a:pPr>
            <a:endParaRPr dirty="0"/>
          </a:p>
          <a:p>
            <a:pPr marL="0" indent="0" algn="ctr" defTabSz="487044">
              <a:spcBef>
                <a:spcPts val="0"/>
              </a:spcBef>
              <a:buSzTx/>
              <a:buNone/>
              <a:defRPr sz="9027"/>
            </a:pPr>
            <a:r>
              <a:rPr dirty="0"/>
              <a:t> </a:t>
            </a:r>
            <a:r>
              <a:rPr lang="en-US" dirty="0"/>
              <a:t>(E-2) What are the fluxes (of carbon, water, nutrients, and energy) </a:t>
            </a:r>
            <a:r>
              <a:rPr lang="en-US" u="sng" dirty="0"/>
              <a:t>between ecosystems and the atmosphere</a:t>
            </a:r>
            <a:r>
              <a:rPr lang="en-US" dirty="0"/>
              <a:t>, the ocean and the solid Earth, and how and why are they changing?</a:t>
            </a:r>
          </a:p>
          <a:p>
            <a:pPr marL="0" indent="0" algn="ctr" defTabSz="487044">
              <a:spcBef>
                <a:spcPts val="0"/>
              </a:spcBef>
              <a:buSzTx/>
              <a:buNone/>
              <a:defRPr sz="9027"/>
            </a:pPr>
            <a:endParaRPr lang="en-US" dirty="0"/>
          </a:p>
          <a:p>
            <a:pPr marL="0" indent="0" algn="ctr" defTabSz="487044">
              <a:spcBef>
                <a:spcPts val="0"/>
              </a:spcBef>
              <a:buSzTx/>
              <a:buNone/>
              <a:defRPr sz="9027"/>
            </a:pPr>
            <a:endParaRPr lang="en-US" dirty="0"/>
          </a:p>
          <a:p>
            <a:pPr marL="0" indent="0" algn="ctr" defTabSz="487044">
              <a:spcBef>
                <a:spcPts val="0"/>
              </a:spcBef>
              <a:buSzTx/>
              <a:buNone/>
              <a:defRPr sz="9027"/>
            </a:pPr>
            <a:r>
              <a:rPr lang="en-US" dirty="0">
                <a:solidFill>
                  <a:srgbClr val="00B0F0"/>
                </a:solidFill>
              </a:rPr>
              <a:t>(E-3) What are the fluxes (of carbon, water, nutrients, and energy) </a:t>
            </a:r>
            <a:r>
              <a:rPr lang="en-US" u="sng" dirty="0">
                <a:solidFill>
                  <a:srgbClr val="00B0F0"/>
                </a:solidFill>
              </a:rPr>
              <a:t>within ecosystems</a:t>
            </a:r>
            <a:r>
              <a:rPr lang="en-US" dirty="0">
                <a:solidFill>
                  <a:srgbClr val="00B0F0"/>
                </a:solidFill>
              </a:rPr>
              <a:t>, and how and why are they changing?</a:t>
            </a:r>
            <a:endParaRPr dirty="0">
              <a:solidFill>
                <a:srgbClr val="00B0F0"/>
              </a:solidFill>
            </a:endParaRPr>
          </a:p>
        </p:txBody>
      </p:sp>
      <p:sp>
        <p:nvSpPr>
          <p:cNvPr id="4" name="Rectangle 3">
            <a:extLst>
              <a:ext uri="{FF2B5EF4-FFF2-40B4-BE49-F238E27FC236}">
                <a16:creationId xmlns:a16="http://schemas.microsoft.com/office/drawing/2014/main" id="{11F3B9BC-F85D-C64B-B2D9-92596B57145F}"/>
              </a:ext>
            </a:extLst>
          </p:cNvPr>
          <p:cNvSpPr/>
          <p:nvPr/>
        </p:nvSpPr>
        <p:spPr>
          <a:xfrm>
            <a:off x="769593" y="529357"/>
            <a:ext cx="15781885" cy="1200329"/>
          </a:xfrm>
          <a:prstGeom prst="rect">
            <a:avLst/>
          </a:prstGeom>
        </p:spPr>
        <p:txBody>
          <a:bodyPr wrap="none">
            <a:spAutoFit/>
          </a:bodyPr>
          <a:lstStyle/>
          <a:p>
            <a:r>
              <a:rPr lang="en-US" sz="7200" dirty="0">
                <a:solidFill>
                  <a:srgbClr val="00FBFF"/>
                </a:solidFill>
                <a:uFill>
                  <a:solidFill>
                    <a:srgbClr val="FFFB00"/>
                  </a:solidFill>
                </a:uFill>
                <a:latin typeface="Palatino"/>
                <a:ea typeface="Palatino"/>
                <a:cs typeface="Palatino"/>
                <a:sym typeface="Palatino"/>
              </a:rPr>
              <a:t>Relevance to the 2017 Decadal Survey</a:t>
            </a:r>
            <a:r>
              <a:rPr lang="en-US" dirty="0">
                <a:solidFill>
                  <a:srgbClr val="00FBFF"/>
                </a:solidFill>
                <a:uFill>
                  <a:solidFill>
                    <a:srgbClr val="FFFB00"/>
                  </a:solidFill>
                </a:uFill>
                <a:latin typeface="Palatino"/>
                <a:ea typeface="Palatino"/>
                <a:cs typeface="Palatino"/>
                <a:sym typeface="Palatino"/>
              </a:rPr>
              <a:t>:</a:t>
            </a:r>
            <a:endParaRPr lang="en-US" dirty="0"/>
          </a:p>
        </p:txBody>
      </p:sp>
    </p:spTree>
    <p:extLst>
      <p:ext uri="{BB962C8B-B14F-4D97-AF65-F5344CB8AC3E}">
        <p14:creationId xmlns:p14="http://schemas.microsoft.com/office/powerpoint/2010/main" val="1913221914"/>
      </p:ext>
    </p:extLst>
  </p:cSld>
  <p:clrMapOvr>
    <a:masterClrMapping/>
  </p:clrMapOvr>
  <p:transition spd="slow"/>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517" name="Shape 517"/>
          <p:cNvSpPr>
            <a:spLocks noGrp="1"/>
          </p:cNvSpPr>
          <p:nvPr>
            <p:ph type="title"/>
          </p:nvPr>
        </p:nvSpPr>
        <p:spPr>
          <a:xfrm>
            <a:off x="48503" y="-1463152"/>
            <a:ext cx="24286994" cy="16027845"/>
          </a:xfrm>
          <a:prstGeom prst="rect">
            <a:avLst/>
          </a:prstGeom>
        </p:spPr>
        <p:txBody>
          <a:bodyPr/>
          <a:lstStyle/>
          <a:p>
            <a:pPr>
              <a:defRPr sz="10800"/>
            </a:pPr>
            <a:r>
              <a:rPr lang="en-US" dirty="0">
                <a:solidFill>
                  <a:srgbClr val="FFFB00"/>
                </a:solidFill>
                <a:uFill>
                  <a:solidFill>
                    <a:srgbClr val="FFFB00"/>
                  </a:solidFill>
                </a:uFill>
                <a:latin typeface="Palatino"/>
                <a:ea typeface="Palatino"/>
                <a:cs typeface="Palatino"/>
                <a:sym typeface="Palatino"/>
              </a:rPr>
              <a:t>Lets now talk about </a:t>
            </a:r>
            <a:r>
              <a:rPr lang="en-US" dirty="0">
                <a:solidFill>
                  <a:srgbClr val="00FBFF"/>
                </a:solidFill>
                <a:uFill>
                  <a:solidFill>
                    <a:srgbClr val="FFFB00"/>
                  </a:solidFill>
                </a:uFill>
                <a:latin typeface="Palatino"/>
                <a:ea typeface="Palatino"/>
                <a:cs typeface="Palatino"/>
                <a:sym typeface="Palatino"/>
              </a:rPr>
              <a:t>strategy:</a:t>
            </a:r>
            <a:endParaRPr dirty="0">
              <a:solidFill>
                <a:srgbClr val="FFFB00"/>
              </a:solidFill>
              <a:uFill>
                <a:solidFill>
                  <a:srgbClr val="FFFB00"/>
                </a:solidFill>
              </a:uFill>
              <a:latin typeface="Palatino"/>
              <a:ea typeface="Palatino"/>
              <a:cs typeface="Palatino"/>
              <a:sym typeface="Palatino"/>
            </a:endParaRPr>
          </a:p>
        </p:txBody>
      </p:sp>
    </p:spTree>
    <p:extLst>
      <p:ext uri="{BB962C8B-B14F-4D97-AF65-F5344CB8AC3E}">
        <p14:creationId xmlns:p14="http://schemas.microsoft.com/office/powerpoint/2010/main" val="130126395"/>
      </p:ext>
    </p:extLst>
  </p:cSld>
  <p:clrMapOvr>
    <a:masterClrMapping/>
  </p:clrMapOvr>
  <p:transition spd="slow"/>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B99F71E3-664F-FC48-9CF9-FF6453A6B5F7}"/>
              </a:ext>
            </a:extLst>
          </p:cNvPr>
          <p:cNvSpPr/>
          <p:nvPr/>
        </p:nvSpPr>
        <p:spPr>
          <a:xfrm>
            <a:off x="1479111" y="310092"/>
            <a:ext cx="18923771" cy="1200329"/>
          </a:xfrm>
          <a:prstGeom prst="rect">
            <a:avLst/>
          </a:prstGeom>
        </p:spPr>
        <p:txBody>
          <a:bodyPr wrap="none">
            <a:spAutoFit/>
          </a:bodyPr>
          <a:lstStyle/>
          <a:p>
            <a:r>
              <a:rPr lang="en-US" sz="7200" dirty="0">
                <a:solidFill>
                  <a:srgbClr val="FFFB00"/>
                </a:solidFill>
                <a:uFill>
                  <a:solidFill>
                    <a:srgbClr val="FFFB00"/>
                  </a:solidFill>
                </a:uFill>
                <a:latin typeface="Palatino"/>
                <a:ea typeface="Palatino"/>
                <a:cs typeface="Palatino"/>
                <a:sym typeface="Palatino"/>
              </a:rPr>
              <a:t>The Multilayer Neural Network (MLNN) AC:</a:t>
            </a:r>
            <a:endParaRPr lang="en-US" sz="7200" dirty="0"/>
          </a:p>
        </p:txBody>
      </p:sp>
      <p:pic>
        <p:nvPicPr>
          <p:cNvPr id="5" name="Picture 4">
            <a:extLst>
              <a:ext uri="{FF2B5EF4-FFF2-40B4-BE49-F238E27FC236}">
                <a16:creationId xmlns:a16="http://schemas.microsoft.com/office/drawing/2014/main" id="{ACF96221-8B22-E94D-9163-F4D069E272D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79111" y="1510421"/>
            <a:ext cx="22179988" cy="11511896"/>
          </a:xfrm>
          <a:prstGeom prst="rect">
            <a:avLst/>
          </a:prstGeom>
        </p:spPr>
      </p:pic>
    </p:spTree>
    <p:extLst>
      <p:ext uri="{BB962C8B-B14F-4D97-AF65-F5344CB8AC3E}">
        <p14:creationId xmlns:p14="http://schemas.microsoft.com/office/powerpoint/2010/main" val="577108109"/>
      </p:ext>
    </p:extLst>
  </p:cSld>
  <p:clrMapOvr>
    <a:masterClrMapping/>
  </p:clrMapOvr>
  <p:transition spd="slow"/>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 name="Shape 149"/>
          <p:cNvSpPr/>
          <p:nvPr/>
        </p:nvSpPr>
        <p:spPr>
          <a:xfrm>
            <a:off x="1247188" y="1117708"/>
            <a:ext cx="22112053" cy="12228989"/>
          </a:xfrm>
          <a:prstGeom prst="rect">
            <a:avLst/>
          </a:prstGeom>
          <a:ln w="12700">
            <a:miter lim="400000"/>
          </a:ln>
          <a:extLst>
            <a:ext uri="{C572A759-6A51-4108-AA02-DFA0A04FC94B}">
              <ma14:wrappingTextBoxFlag xmlns:ma14="http://schemas.microsoft.com/office/mac/drawingml/2011/main" xmlns="" val="1"/>
            </a:ext>
          </a:extLst>
        </p:spPr>
        <p:txBody>
          <a:bodyPr wrap="square" lIns="50800" tIns="50800" rIns="50800" bIns="50800" anchor="ctr">
            <a:spAutoFit/>
          </a:bodyPr>
          <a:lstStyle/>
          <a:p>
            <a:pPr>
              <a:defRPr sz="8300">
                <a:latin typeface="Arial"/>
                <a:ea typeface="Arial"/>
                <a:cs typeface="Arial"/>
                <a:sym typeface="Arial"/>
              </a:defRPr>
            </a:pPr>
            <a:endParaRPr sz="8000" dirty="0"/>
          </a:p>
          <a:p>
            <a:pPr>
              <a:defRPr sz="8300">
                <a:latin typeface="Arial"/>
                <a:ea typeface="Arial"/>
                <a:cs typeface="Arial"/>
                <a:sym typeface="Arial"/>
              </a:defRPr>
            </a:pPr>
            <a:r>
              <a:rPr sz="6000" dirty="0"/>
              <a:t>1</a:t>
            </a:r>
            <a:r>
              <a:rPr sz="5400" dirty="0"/>
              <a:t>) </a:t>
            </a:r>
            <a:r>
              <a:rPr lang="en-US" sz="5400" dirty="0"/>
              <a:t>Fan, Y., W. Li, C. K. Gatebe, C. </a:t>
            </a:r>
            <a:r>
              <a:rPr lang="en-US" sz="5400" dirty="0" err="1"/>
              <a:t>Jamet</a:t>
            </a:r>
            <a:r>
              <a:rPr lang="en-US" sz="5400" dirty="0"/>
              <a:t>, G. </a:t>
            </a:r>
            <a:r>
              <a:rPr lang="en-US" sz="5400" dirty="0" err="1"/>
              <a:t>Zibordi</a:t>
            </a:r>
            <a:r>
              <a:rPr lang="en-US" sz="5400" dirty="0"/>
              <a:t>, T. Schroeder, and K. </a:t>
            </a:r>
            <a:r>
              <a:rPr lang="en-US" sz="5400" dirty="0" err="1"/>
              <a:t>Stamnes</a:t>
            </a:r>
            <a:r>
              <a:rPr lang="en-US" sz="5400" dirty="0"/>
              <a:t>, Atmospheric correction and aerosol retrieval over coastal waters using multilayer neural networks, Remote Sensing of the Environment, 199, 218-240, 2017 </a:t>
            </a:r>
            <a:endParaRPr sz="5400" dirty="0"/>
          </a:p>
          <a:p>
            <a:pPr>
              <a:defRPr sz="8300">
                <a:latin typeface="Arial"/>
                <a:ea typeface="Arial"/>
                <a:cs typeface="Arial"/>
                <a:sym typeface="Arial"/>
              </a:defRPr>
            </a:pPr>
            <a:endParaRPr sz="5400" dirty="0"/>
          </a:p>
          <a:p>
            <a:pPr>
              <a:defRPr sz="8300">
                <a:latin typeface="Arial"/>
                <a:ea typeface="Arial"/>
                <a:cs typeface="Arial"/>
                <a:sym typeface="Arial"/>
              </a:defRPr>
            </a:pPr>
            <a:r>
              <a:rPr sz="5400" dirty="0"/>
              <a:t>2) </a:t>
            </a:r>
            <a:r>
              <a:rPr lang="en-US" sz="5400" dirty="0">
                <a:solidFill>
                  <a:srgbClr val="00B0F0"/>
                </a:solidFill>
              </a:rPr>
              <a:t>Fan, Y., W. Li, K. J. Voss, C. Gatebe, and K. </a:t>
            </a:r>
            <a:r>
              <a:rPr lang="en-US" sz="5400" dirty="0" err="1">
                <a:solidFill>
                  <a:srgbClr val="00B0F0"/>
                </a:solidFill>
              </a:rPr>
              <a:t>Stamnes</a:t>
            </a:r>
            <a:r>
              <a:rPr lang="en-US" sz="5400" dirty="0">
                <a:solidFill>
                  <a:srgbClr val="00B0F0"/>
                </a:solidFill>
              </a:rPr>
              <a:t>, A neural network method to correct bidirectional effects in water-leaving radiance, Applied Optics, 55, 10-21, 2016</a:t>
            </a:r>
          </a:p>
          <a:p>
            <a:pPr>
              <a:defRPr sz="8300">
                <a:latin typeface="Arial"/>
                <a:ea typeface="Arial"/>
                <a:cs typeface="Arial"/>
                <a:sym typeface="Arial"/>
              </a:defRPr>
            </a:pPr>
            <a:r>
              <a:rPr lang="en-US" sz="5400" dirty="0"/>
              <a:t> </a:t>
            </a:r>
            <a:endParaRPr sz="5400" dirty="0"/>
          </a:p>
          <a:p>
            <a:pPr>
              <a:defRPr sz="8300">
                <a:latin typeface="Arial"/>
                <a:ea typeface="Arial"/>
                <a:cs typeface="Arial"/>
                <a:sym typeface="Arial"/>
              </a:defRPr>
            </a:pPr>
            <a:r>
              <a:rPr sz="5400" dirty="0"/>
              <a:t>3) </a:t>
            </a:r>
            <a:r>
              <a:rPr lang="en-US" sz="5400" dirty="0">
                <a:solidFill>
                  <a:srgbClr val="92D050"/>
                </a:solidFill>
              </a:rPr>
              <a:t>Lin, Z., W. Li, C. Gatebe, R. </a:t>
            </a:r>
            <a:r>
              <a:rPr lang="en-US" sz="5400" dirty="0" err="1">
                <a:solidFill>
                  <a:srgbClr val="92D050"/>
                </a:solidFill>
              </a:rPr>
              <a:t>Poudyal</a:t>
            </a:r>
            <a:r>
              <a:rPr lang="en-US" sz="5400" dirty="0">
                <a:solidFill>
                  <a:srgbClr val="92D050"/>
                </a:solidFill>
              </a:rPr>
              <a:t>, and K. </a:t>
            </a:r>
            <a:r>
              <a:rPr lang="en-US" sz="5400" dirty="0" err="1">
                <a:solidFill>
                  <a:srgbClr val="92D050"/>
                </a:solidFill>
              </a:rPr>
              <a:t>Stamnes</a:t>
            </a:r>
            <a:r>
              <a:rPr lang="en-US" sz="5400" dirty="0">
                <a:solidFill>
                  <a:srgbClr val="92D050"/>
                </a:solidFill>
              </a:rPr>
              <a:t>, Radiative transfer simulations of the two-dimensional ocean glint reflectance and determination of the sea surface roughness, Applied Optics, 55, 1206-1215, 2016</a:t>
            </a:r>
          </a:p>
        </p:txBody>
      </p:sp>
      <p:sp>
        <p:nvSpPr>
          <p:cNvPr id="3" name="Title 1"/>
          <p:cNvSpPr txBox="1">
            <a:spLocks/>
          </p:cNvSpPr>
          <p:nvPr/>
        </p:nvSpPr>
        <p:spPr>
          <a:xfrm>
            <a:off x="3907181" y="172827"/>
            <a:ext cx="13967156" cy="1889762"/>
          </a:xfrm>
          <a:prstGeom prst="rect">
            <a:avLst/>
          </a:prstGeom>
          <a:extLst/>
        </p:spPr>
        <p:txBody>
          <a:bodyPr>
            <a:normAutofit/>
          </a:bodyPr>
          <a:lstStyle>
            <a:lvl1pPr marL="0" marR="0" indent="0" algn="ctr" defTabSz="825500" rtl="0" latinLnBrk="0">
              <a:lnSpc>
                <a:spcPct val="100000"/>
              </a:lnSpc>
              <a:spcBef>
                <a:spcPts val="0"/>
              </a:spcBef>
              <a:spcAft>
                <a:spcPts val="0"/>
              </a:spcAft>
              <a:buClrTx/>
              <a:buSzTx/>
              <a:buFontTx/>
              <a:buNone/>
              <a:tabLst/>
              <a:defRPr sz="11200" b="0" i="0" u="none" strike="noStrike" cap="none" spc="0" baseline="0">
                <a:ln>
                  <a:noFill/>
                </a:ln>
                <a:solidFill>
                  <a:srgbClr val="FFFFFF"/>
                </a:solidFill>
                <a:uFillTx/>
                <a:latin typeface="+mn-lt"/>
                <a:ea typeface="+mn-ea"/>
                <a:cs typeface="+mn-cs"/>
                <a:sym typeface="Helvetica Light"/>
              </a:defRPr>
            </a:lvl1pPr>
            <a:lvl2pPr marL="0" marR="0" indent="228600" algn="ctr" defTabSz="825500" rtl="0" latinLnBrk="0">
              <a:lnSpc>
                <a:spcPct val="100000"/>
              </a:lnSpc>
              <a:spcBef>
                <a:spcPts val="0"/>
              </a:spcBef>
              <a:spcAft>
                <a:spcPts val="0"/>
              </a:spcAft>
              <a:buClrTx/>
              <a:buSzTx/>
              <a:buFontTx/>
              <a:buNone/>
              <a:tabLst/>
              <a:defRPr sz="11200" b="0" i="0" u="none" strike="noStrike" cap="none" spc="0" baseline="0">
                <a:ln>
                  <a:noFill/>
                </a:ln>
                <a:solidFill>
                  <a:srgbClr val="FFFFFF"/>
                </a:solidFill>
                <a:uFillTx/>
                <a:latin typeface="+mn-lt"/>
                <a:ea typeface="+mn-ea"/>
                <a:cs typeface="+mn-cs"/>
                <a:sym typeface="Helvetica Light"/>
              </a:defRPr>
            </a:lvl2pPr>
            <a:lvl3pPr marL="0" marR="0" indent="457200" algn="ctr" defTabSz="825500" rtl="0" latinLnBrk="0">
              <a:lnSpc>
                <a:spcPct val="100000"/>
              </a:lnSpc>
              <a:spcBef>
                <a:spcPts val="0"/>
              </a:spcBef>
              <a:spcAft>
                <a:spcPts val="0"/>
              </a:spcAft>
              <a:buClrTx/>
              <a:buSzTx/>
              <a:buFontTx/>
              <a:buNone/>
              <a:tabLst/>
              <a:defRPr sz="11200" b="0" i="0" u="none" strike="noStrike" cap="none" spc="0" baseline="0">
                <a:ln>
                  <a:noFill/>
                </a:ln>
                <a:solidFill>
                  <a:srgbClr val="FFFFFF"/>
                </a:solidFill>
                <a:uFillTx/>
                <a:latin typeface="+mn-lt"/>
                <a:ea typeface="+mn-ea"/>
                <a:cs typeface="+mn-cs"/>
                <a:sym typeface="Helvetica Light"/>
              </a:defRPr>
            </a:lvl3pPr>
            <a:lvl4pPr marL="0" marR="0" indent="685800" algn="ctr" defTabSz="825500" rtl="0" latinLnBrk="0">
              <a:lnSpc>
                <a:spcPct val="100000"/>
              </a:lnSpc>
              <a:spcBef>
                <a:spcPts val="0"/>
              </a:spcBef>
              <a:spcAft>
                <a:spcPts val="0"/>
              </a:spcAft>
              <a:buClrTx/>
              <a:buSzTx/>
              <a:buFontTx/>
              <a:buNone/>
              <a:tabLst/>
              <a:defRPr sz="11200" b="0" i="0" u="none" strike="noStrike" cap="none" spc="0" baseline="0">
                <a:ln>
                  <a:noFill/>
                </a:ln>
                <a:solidFill>
                  <a:srgbClr val="FFFFFF"/>
                </a:solidFill>
                <a:uFillTx/>
                <a:latin typeface="+mn-lt"/>
                <a:ea typeface="+mn-ea"/>
                <a:cs typeface="+mn-cs"/>
                <a:sym typeface="Helvetica Light"/>
              </a:defRPr>
            </a:lvl4pPr>
            <a:lvl5pPr marL="0" marR="0" indent="914400" algn="ctr" defTabSz="825500" rtl="0" latinLnBrk="0">
              <a:lnSpc>
                <a:spcPct val="100000"/>
              </a:lnSpc>
              <a:spcBef>
                <a:spcPts val="0"/>
              </a:spcBef>
              <a:spcAft>
                <a:spcPts val="0"/>
              </a:spcAft>
              <a:buClrTx/>
              <a:buSzTx/>
              <a:buFontTx/>
              <a:buNone/>
              <a:tabLst/>
              <a:defRPr sz="11200" b="0" i="0" u="none" strike="noStrike" cap="none" spc="0" baseline="0">
                <a:ln>
                  <a:noFill/>
                </a:ln>
                <a:solidFill>
                  <a:srgbClr val="FFFFFF"/>
                </a:solidFill>
                <a:uFillTx/>
                <a:latin typeface="+mn-lt"/>
                <a:ea typeface="+mn-ea"/>
                <a:cs typeface="+mn-cs"/>
                <a:sym typeface="Helvetica Light"/>
              </a:defRPr>
            </a:lvl5pPr>
            <a:lvl6pPr marL="0" marR="0" indent="1143000" algn="ctr" defTabSz="825500" rtl="0" latinLnBrk="0">
              <a:lnSpc>
                <a:spcPct val="100000"/>
              </a:lnSpc>
              <a:spcBef>
                <a:spcPts val="0"/>
              </a:spcBef>
              <a:spcAft>
                <a:spcPts val="0"/>
              </a:spcAft>
              <a:buClrTx/>
              <a:buSzTx/>
              <a:buFontTx/>
              <a:buNone/>
              <a:tabLst/>
              <a:defRPr sz="11200" b="0" i="0" u="none" strike="noStrike" cap="none" spc="0" baseline="0">
                <a:ln>
                  <a:noFill/>
                </a:ln>
                <a:solidFill>
                  <a:srgbClr val="FFFFFF"/>
                </a:solidFill>
                <a:uFillTx/>
                <a:latin typeface="+mn-lt"/>
                <a:ea typeface="+mn-ea"/>
                <a:cs typeface="+mn-cs"/>
                <a:sym typeface="Helvetica Light"/>
              </a:defRPr>
            </a:lvl6pPr>
            <a:lvl7pPr marL="0" marR="0" indent="1371600" algn="ctr" defTabSz="825500" rtl="0" latinLnBrk="0">
              <a:lnSpc>
                <a:spcPct val="100000"/>
              </a:lnSpc>
              <a:spcBef>
                <a:spcPts val="0"/>
              </a:spcBef>
              <a:spcAft>
                <a:spcPts val="0"/>
              </a:spcAft>
              <a:buClrTx/>
              <a:buSzTx/>
              <a:buFontTx/>
              <a:buNone/>
              <a:tabLst/>
              <a:defRPr sz="11200" b="0" i="0" u="none" strike="noStrike" cap="none" spc="0" baseline="0">
                <a:ln>
                  <a:noFill/>
                </a:ln>
                <a:solidFill>
                  <a:srgbClr val="FFFFFF"/>
                </a:solidFill>
                <a:uFillTx/>
                <a:latin typeface="+mn-lt"/>
                <a:ea typeface="+mn-ea"/>
                <a:cs typeface="+mn-cs"/>
                <a:sym typeface="Helvetica Light"/>
              </a:defRPr>
            </a:lvl7pPr>
            <a:lvl8pPr marL="0" marR="0" indent="1600200" algn="ctr" defTabSz="825500" rtl="0" latinLnBrk="0">
              <a:lnSpc>
                <a:spcPct val="100000"/>
              </a:lnSpc>
              <a:spcBef>
                <a:spcPts val="0"/>
              </a:spcBef>
              <a:spcAft>
                <a:spcPts val="0"/>
              </a:spcAft>
              <a:buClrTx/>
              <a:buSzTx/>
              <a:buFontTx/>
              <a:buNone/>
              <a:tabLst/>
              <a:defRPr sz="11200" b="0" i="0" u="none" strike="noStrike" cap="none" spc="0" baseline="0">
                <a:ln>
                  <a:noFill/>
                </a:ln>
                <a:solidFill>
                  <a:srgbClr val="FFFFFF"/>
                </a:solidFill>
                <a:uFillTx/>
                <a:latin typeface="+mn-lt"/>
                <a:ea typeface="+mn-ea"/>
                <a:cs typeface="+mn-cs"/>
                <a:sym typeface="Helvetica Light"/>
              </a:defRPr>
            </a:lvl8pPr>
            <a:lvl9pPr marL="0" marR="0" indent="1828800" algn="ctr" defTabSz="825500" rtl="0" latinLnBrk="0">
              <a:lnSpc>
                <a:spcPct val="100000"/>
              </a:lnSpc>
              <a:spcBef>
                <a:spcPts val="0"/>
              </a:spcBef>
              <a:spcAft>
                <a:spcPts val="0"/>
              </a:spcAft>
              <a:buClrTx/>
              <a:buSzTx/>
              <a:buFontTx/>
              <a:buNone/>
              <a:tabLst/>
              <a:defRPr sz="11200" b="0" i="0" u="none" strike="noStrike" cap="none" spc="0" baseline="0">
                <a:ln>
                  <a:noFill/>
                </a:ln>
                <a:solidFill>
                  <a:srgbClr val="FFFFFF"/>
                </a:solidFill>
                <a:uFillTx/>
                <a:latin typeface="+mn-lt"/>
                <a:ea typeface="+mn-ea"/>
                <a:cs typeface="+mn-cs"/>
                <a:sym typeface="Helvetica Light"/>
              </a:defRPr>
            </a:lvl9pPr>
          </a:lstStyle>
          <a:p>
            <a:pPr hangingPunct="1"/>
            <a:r>
              <a:rPr lang="en-US" sz="8000" dirty="0">
                <a:solidFill>
                  <a:srgbClr val="FFFF00"/>
                </a:solidFill>
                <a:latin typeface="Arial" panose="020B0604020202020204" pitchFamily="34" charset="0"/>
                <a:cs typeface="Arial" panose="020B0604020202020204" pitchFamily="34" charset="0"/>
              </a:rPr>
              <a:t>For more info: </a:t>
            </a:r>
            <a:endParaRPr lang="fr-FR" sz="8000" dirty="0">
              <a:solidFill>
                <a:srgbClr val="FFFF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194579493"/>
      </p:ext>
    </p:extLst>
  </p:cSld>
  <p:clrMapOvr>
    <a:masterClrMapping/>
  </p:clrMapOvr>
  <p:transition spd="slow"/>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 name="Shape 149"/>
          <p:cNvSpPr/>
          <p:nvPr/>
        </p:nvSpPr>
        <p:spPr>
          <a:xfrm>
            <a:off x="994941" y="3059355"/>
            <a:ext cx="22112053" cy="6873677"/>
          </a:xfrm>
          <a:prstGeom prst="rect">
            <a:avLst/>
          </a:prstGeom>
          <a:ln w="12700">
            <a:miter lim="400000"/>
          </a:ln>
          <a:extLst>
            <a:ext uri="{C572A759-6A51-4108-AA02-DFA0A04FC94B}">
              <ma14:wrappingTextBoxFlag xmlns:ma14="http://schemas.microsoft.com/office/mac/drawingml/2011/main" xmlns="" val="1"/>
            </a:ext>
          </a:extLst>
        </p:spPr>
        <p:txBody>
          <a:bodyPr wrap="square" lIns="50800" tIns="50800" rIns="50800" bIns="50800" anchor="ctr">
            <a:spAutoFit/>
          </a:bodyPr>
          <a:lstStyle/>
          <a:p>
            <a:pPr>
              <a:defRPr sz="8300">
                <a:latin typeface="Arial"/>
                <a:ea typeface="Arial"/>
                <a:cs typeface="Arial"/>
                <a:sym typeface="Arial"/>
              </a:defRPr>
            </a:pPr>
            <a:endParaRPr sz="8000" dirty="0"/>
          </a:p>
          <a:p>
            <a:pPr>
              <a:defRPr sz="8300">
                <a:latin typeface="Arial"/>
                <a:ea typeface="Arial"/>
                <a:cs typeface="Arial"/>
                <a:sym typeface="Arial"/>
              </a:defRPr>
            </a:pPr>
            <a:r>
              <a:rPr lang="en-US" sz="6000" dirty="0"/>
              <a:t> 1) Chen, N., W. Li, C. Gatebe, T. </a:t>
            </a:r>
            <a:r>
              <a:rPr lang="en-US" sz="6000" dirty="0" err="1"/>
              <a:t>Tanikawa</a:t>
            </a:r>
            <a:r>
              <a:rPr lang="en-US" sz="6000" dirty="0"/>
              <a:t>, M. Hori, R. Shimada, T. Aoki, and K. </a:t>
            </a:r>
            <a:r>
              <a:rPr lang="en-US" sz="6000" dirty="0" err="1"/>
              <a:t>Stamnes</a:t>
            </a:r>
            <a:r>
              <a:rPr lang="en-US" sz="6000" dirty="0"/>
              <a:t> (2018). New cloud mask algorithm based on machine learning methods and radiative transfer simulations, submitted to Remote Sensing of Environment (</a:t>
            </a:r>
            <a:r>
              <a:rPr lang="en-US" sz="6000" dirty="0">
                <a:solidFill>
                  <a:schemeClr val="accent1">
                    <a:lumMod val="60000"/>
                    <a:lumOff val="40000"/>
                  </a:schemeClr>
                </a:solidFill>
              </a:rPr>
              <a:t>under review</a:t>
            </a:r>
            <a:r>
              <a:rPr lang="en-US" sz="6000" dirty="0"/>
              <a:t>)</a:t>
            </a:r>
          </a:p>
          <a:p>
            <a:pPr>
              <a:defRPr sz="8300">
                <a:latin typeface="Arial"/>
                <a:ea typeface="Arial"/>
                <a:cs typeface="Arial"/>
                <a:sym typeface="Arial"/>
              </a:defRPr>
            </a:pPr>
            <a:endParaRPr lang="en-US" sz="6000" dirty="0"/>
          </a:p>
        </p:txBody>
      </p:sp>
      <p:sp>
        <p:nvSpPr>
          <p:cNvPr id="3" name="Title 1"/>
          <p:cNvSpPr txBox="1">
            <a:spLocks/>
          </p:cNvSpPr>
          <p:nvPr/>
        </p:nvSpPr>
        <p:spPr>
          <a:xfrm>
            <a:off x="3654932" y="1117708"/>
            <a:ext cx="13967156" cy="1889762"/>
          </a:xfrm>
          <a:prstGeom prst="rect">
            <a:avLst/>
          </a:prstGeom>
          <a:extLst/>
        </p:spPr>
        <p:txBody>
          <a:bodyPr>
            <a:normAutofit/>
          </a:bodyPr>
          <a:lstStyle>
            <a:lvl1pPr marL="0" marR="0" indent="0" algn="ctr" defTabSz="825500" rtl="0" latinLnBrk="0">
              <a:lnSpc>
                <a:spcPct val="100000"/>
              </a:lnSpc>
              <a:spcBef>
                <a:spcPts val="0"/>
              </a:spcBef>
              <a:spcAft>
                <a:spcPts val="0"/>
              </a:spcAft>
              <a:buClrTx/>
              <a:buSzTx/>
              <a:buFontTx/>
              <a:buNone/>
              <a:tabLst/>
              <a:defRPr sz="11200" b="0" i="0" u="none" strike="noStrike" cap="none" spc="0" baseline="0">
                <a:ln>
                  <a:noFill/>
                </a:ln>
                <a:solidFill>
                  <a:srgbClr val="FFFFFF"/>
                </a:solidFill>
                <a:uFillTx/>
                <a:latin typeface="+mn-lt"/>
                <a:ea typeface="+mn-ea"/>
                <a:cs typeface="+mn-cs"/>
                <a:sym typeface="Helvetica Light"/>
              </a:defRPr>
            </a:lvl1pPr>
            <a:lvl2pPr marL="0" marR="0" indent="228600" algn="ctr" defTabSz="825500" rtl="0" latinLnBrk="0">
              <a:lnSpc>
                <a:spcPct val="100000"/>
              </a:lnSpc>
              <a:spcBef>
                <a:spcPts val="0"/>
              </a:spcBef>
              <a:spcAft>
                <a:spcPts val="0"/>
              </a:spcAft>
              <a:buClrTx/>
              <a:buSzTx/>
              <a:buFontTx/>
              <a:buNone/>
              <a:tabLst/>
              <a:defRPr sz="11200" b="0" i="0" u="none" strike="noStrike" cap="none" spc="0" baseline="0">
                <a:ln>
                  <a:noFill/>
                </a:ln>
                <a:solidFill>
                  <a:srgbClr val="FFFFFF"/>
                </a:solidFill>
                <a:uFillTx/>
                <a:latin typeface="+mn-lt"/>
                <a:ea typeface="+mn-ea"/>
                <a:cs typeface="+mn-cs"/>
                <a:sym typeface="Helvetica Light"/>
              </a:defRPr>
            </a:lvl2pPr>
            <a:lvl3pPr marL="0" marR="0" indent="457200" algn="ctr" defTabSz="825500" rtl="0" latinLnBrk="0">
              <a:lnSpc>
                <a:spcPct val="100000"/>
              </a:lnSpc>
              <a:spcBef>
                <a:spcPts val="0"/>
              </a:spcBef>
              <a:spcAft>
                <a:spcPts val="0"/>
              </a:spcAft>
              <a:buClrTx/>
              <a:buSzTx/>
              <a:buFontTx/>
              <a:buNone/>
              <a:tabLst/>
              <a:defRPr sz="11200" b="0" i="0" u="none" strike="noStrike" cap="none" spc="0" baseline="0">
                <a:ln>
                  <a:noFill/>
                </a:ln>
                <a:solidFill>
                  <a:srgbClr val="FFFFFF"/>
                </a:solidFill>
                <a:uFillTx/>
                <a:latin typeface="+mn-lt"/>
                <a:ea typeface="+mn-ea"/>
                <a:cs typeface="+mn-cs"/>
                <a:sym typeface="Helvetica Light"/>
              </a:defRPr>
            </a:lvl3pPr>
            <a:lvl4pPr marL="0" marR="0" indent="685800" algn="ctr" defTabSz="825500" rtl="0" latinLnBrk="0">
              <a:lnSpc>
                <a:spcPct val="100000"/>
              </a:lnSpc>
              <a:spcBef>
                <a:spcPts val="0"/>
              </a:spcBef>
              <a:spcAft>
                <a:spcPts val="0"/>
              </a:spcAft>
              <a:buClrTx/>
              <a:buSzTx/>
              <a:buFontTx/>
              <a:buNone/>
              <a:tabLst/>
              <a:defRPr sz="11200" b="0" i="0" u="none" strike="noStrike" cap="none" spc="0" baseline="0">
                <a:ln>
                  <a:noFill/>
                </a:ln>
                <a:solidFill>
                  <a:srgbClr val="FFFFFF"/>
                </a:solidFill>
                <a:uFillTx/>
                <a:latin typeface="+mn-lt"/>
                <a:ea typeface="+mn-ea"/>
                <a:cs typeface="+mn-cs"/>
                <a:sym typeface="Helvetica Light"/>
              </a:defRPr>
            </a:lvl4pPr>
            <a:lvl5pPr marL="0" marR="0" indent="914400" algn="ctr" defTabSz="825500" rtl="0" latinLnBrk="0">
              <a:lnSpc>
                <a:spcPct val="100000"/>
              </a:lnSpc>
              <a:spcBef>
                <a:spcPts val="0"/>
              </a:spcBef>
              <a:spcAft>
                <a:spcPts val="0"/>
              </a:spcAft>
              <a:buClrTx/>
              <a:buSzTx/>
              <a:buFontTx/>
              <a:buNone/>
              <a:tabLst/>
              <a:defRPr sz="11200" b="0" i="0" u="none" strike="noStrike" cap="none" spc="0" baseline="0">
                <a:ln>
                  <a:noFill/>
                </a:ln>
                <a:solidFill>
                  <a:srgbClr val="FFFFFF"/>
                </a:solidFill>
                <a:uFillTx/>
                <a:latin typeface="+mn-lt"/>
                <a:ea typeface="+mn-ea"/>
                <a:cs typeface="+mn-cs"/>
                <a:sym typeface="Helvetica Light"/>
              </a:defRPr>
            </a:lvl5pPr>
            <a:lvl6pPr marL="0" marR="0" indent="1143000" algn="ctr" defTabSz="825500" rtl="0" latinLnBrk="0">
              <a:lnSpc>
                <a:spcPct val="100000"/>
              </a:lnSpc>
              <a:spcBef>
                <a:spcPts val="0"/>
              </a:spcBef>
              <a:spcAft>
                <a:spcPts val="0"/>
              </a:spcAft>
              <a:buClrTx/>
              <a:buSzTx/>
              <a:buFontTx/>
              <a:buNone/>
              <a:tabLst/>
              <a:defRPr sz="11200" b="0" i="0" u="none" strike="noStrike" cap="none" spc="0" baseline="0">
                <a:ln>
                  <a:noFill/>
                </a:ln>
                <a:solidFill>
                  <a:srgbClr val="FFFFFF"/>
                </a:solidFill>
                <a:uFillTx/>
                <a:latin typeface="+mn-lt"/>
                <a:ea typeface="+mn-ea"/>
                <a:cs typeface="+mn-cs"/>
                <a:sym typeface="Helvetica Light"/>
              </a:defRPr>
            </a:lvl6pPr>
            <a:lvl7pPr marL="0" marR="0" indent="1371600" algn="ctr" defTabSz="825500" rtl="0" latinLnBrk="0">
              <a:lnSpc>
                <a:spcPct val="100000"/>
              </a:lnSpc>
              <a:spcBef>
                <a:spcPts val="0"/>
              </a:spcBef>
              <a:spcAft>
                <a:spcPts val="0"/>
              </a:spcAft>
              <a:buClrTx/>
              <a:buSzTx/>
              <a:buFontTx/>
              <a:buNone/>
              <a:tabLst/>
              <a:defRPr sz="11200" b="0" i="0" u="none" strike="noStrike" cap="none" spc="0" baseline="0">
                <a:ln>
                  <a:noFill/>
                </a:ln>
                <a:solidFill>
                  <a:srgbClr val="FFFFFF"/>
                </a:solidFill>
                <a:uFillTx/>
                <a:latin typeface="+mn-lt"/>
                <a:ea typeface="+mn-ea"/>
                <a:cs typeface="+mn-cs"/>
                <a:sym typeface="Helvetica Light"/>
              </a:defRPr>
            </a:lvl7pPr>
            <a:lvl8pPr marL="0" marR="0" indent="1600200" algn="ctr" defTabSz="825500" rtl="0" latinLnBrk="0">
              <a:lnSpc>
                <a:spcPct val="100000"/>
              </a:lnSpc>
              <a:spcBef>
                <a:spcPts val="0"/>
              </a:spcBef>
              <a:spcAft>
                <a:spcPts val="0"/>
              </a:spcAft>
              <a:buClrTx/>
              <a:buSzTx/>
              <a:buFontTx/>
              <a:buNone/>
              <a:tabLst/>
              <a:defRPr sz="11200" b="0" i="0" u="none" strike="noStrike" cap="none" spc="0" baseline="0">
                <a:ln>
                  <a:noFill/>
                </a:ln>
                <a:solidFill>
                  <a:srgbClr val="FFFFFF"/>
                </a:solidFill>
                <a:uFillTx/>
                <a:latin typeface="+mn-lt"/>
                <a:ea typeface="+mn-ea"/>
                <a:cs typeface="+mn-cs"/>
                <a:sym typeface="Helvetica Light"/>
              </a:defRPr>
            </a:lvl8pPr>
            <a:lvl9pPr marL="0" marR="0" indent="1828800" algn="ctr" defTabSz="825500" rtl="0" latinLnBrk="0">
              <a:lnSpc>
                <a:spcPct val="100000"/>
              </a:lnSpc>
              <a:spcBef>
                <a:spcPts val="0"/>
              </a:spcBef>
              <a:spcAft>
                <a:spcPts val="0"/>
              </a:spcAft>
              <a:buClrTx/>
              <a:buSzTx/>
              <a:buFontTx/>
              <a:buNone/>
              <a:tabLst/>
              <a:defRPr sz="11200" b="0" i="0" u="none" strike="noStrike" cap="none" spc="0" baseline="0">
                <a:ln>
                  <a:noFill/>
                </a:ln>
                <a:solidFill>
                  <a:srgbClr val="FFFFFF"/>
                </a:solidFill>
                <a:uFillTx/>
                <a:latin typeface="+mn-lt"/>
                <a:ea typeface="+mn-ea"/>
                <a:cs typeface="+mn-cs"/>
                <a:sym typeface="Helvetica Light"/>
              </a:defRPr>
            </a:lvl9pPr>
          </a:lstStyle>
          <a:p>
            <a:pPr hangingPunct="1"/>
            <a:r>
              <a:rPr lang="en-US" sz="8000" dirty="0">
                <a:solidFill>
                  <a:srgbClr val="FFFF00"/>
                </a:solidFill>
                <a:latin typeface="Arial" panose="020B0604020202020204" pitchFamily="34" charset="0"/>
                <a:cs typeface="Arial" panose="020B0604020202020204" pitchFamily="34" charset="0"/>
              </a:rPr>
              <a:t>Other papers:</a:t>
            </a:r>
            <a:endParaRPr lang="fr-FR" sz="8000" dirty="0">
              <a:solidFill>
                <a:srgbClr val="FFFF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211330857"/>
      </p:ext>
    </p:extLst>
  </p:cSld>
  <p:clrMapOvr>
    <a:masterClrMapping/>
  </p:clrMapOvr>
  <p:transition spd="slow"/>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 name="Shape 196"/>
          <p:cNvSpPr/>
          <p:nvPr/>
        </p:nvSpPr>
        <p:spPr>
          <a:xfrm>
            <a:off x="0" y="345713"/>
            <a:ext cx="13173265" cy="2257028"/>
          </a:xfrm>
          <a:prstGeom prst="rect">
            <a:avLst/>
          </a:prstGeom>
          <a:ln w="12700">
            <a:miter lim="400000"/>
          </a:ln>
          <a:extLst>
            <a:ext uri="{C572A759-6A51-4108-AA02-DFA0A04FC94B}">
              <ma14:wrappingTextBoxFlag xmlns:ma14="http://schemas.microsoft.com/office/mac/drawingml/2011/main" xmlns="" val="1"/>
            </a:ext>
          </a:extLst>
        </p:spPr>
        <p:txBody>
          <a:bodyPr wrap="square" lIns="50800" tIns="50800" rIns="50800" bIns="50800" anchor="ctr">
            <a:spAutoFit/>
          </a:bodyPr>
          <a:lstStyle/>
          <a:p>
            <a:pPr>
              <a:defRPr sz="7000"/>
            </a:pPr>
            <a:r>
              <a:rPr lang="en-US" dirty="0"/>
              <a:t>1. Cloud Screening:</a:t>
            </a:r>
            <a:endParaRPr dirty="0"/>
          </a:p>
          <a:p>
            <a:pPr>
              <a:defRPr sz="7000"/>
            </a:pPr>
            <a:endParaRPr dirty="0"/>
          </a:p>
        </p:txBody>
      </p:sp>
      <p:sp>
        <p:nvSpPr>
          <p:cNvPr id="15" name="Rectangle 14"/>
          <p:cNvSpPr/>
          <p:nvPr/>
        </p:nvSpPr>
        <p:spPr>
          <a:xfrm>
            <a:off x="17795565" y="3592995"/>
            <a:ext cx="4843717" cy="2062103"/>
          </a:xfrm>
          <a:prstGeom prst="rect">
            <a:avLst/>
          </a:prstGeom>
        </p:spPr>
        <p:txBody>
          <a:bodyPr wrap="square">
            <a:spAutoFit/>
          </a:bodyPr>
          <a:lstStyle/>
          <a:p>
            <a:pPr marL="63495" marR="63495" defTabSz="1428646">
              <a:buClr>
                <a:srgbClr val="FF5E00"/>
              </a:buClr>
              <a:buFont typeface="Helvetica"/>
              <a:defRPr sz="4200" b="1">
                <a:solidFill>
                  <a:srgbClr val="FF5E00"/>
                </a:solidFill>
                <a:uFill>
                  <a:solidFill>
                    <a:srgbClr val="FF5E00"/>
                  </a:solidFill>
                </a:uFill>
                <a:latin typeface="Helvetica"/>
                <a:ea typeface="Helvetica"/>
                <a:cs typeface="Helvetica"/>
                <a:sym typeface="Helvetica"/>
              </a:defRPr>
            </a:pPr>
            <a:r>
              <a:rPr lang="en-US" sz="3200" dirty="0">
                <a:solidFill>
                  <a:schemeClr val="accent3">
                    <a:lumMod val="60000"/>
                    <a:lumOff val="40000"/>
                  </a:schemeClr>
                </a:solidFill>
              </a:rPr>
              <a:t>Neural network classifier using only 4 MODIS bands (469, 555, 645, and 859 nm)</a:t>
            </a:r>
            <a:endParaRPr lang="is-IS" sz="3200" dirty="0">
              <a:solidFill>
                <a:schemeClr val="accent3">
                  <a:lumMod val="60000"/>
                  <a:lumOff val="40000"/>
                </a:schemeClr>
              </a:solidFill>
            </a:endParaRPr>
          </a:p>
        </p:txBody>
      </p:sp>
      <p:pic>
        <p:nvPicPr>
          <p:cNvPr id="3" name="Picture 2">
            <a:extLst>
              <a:ext uri="{FF2B5EF4-FFF2-40B4-BE49-F238E27FC236}">
                <a16:creationId xmlns:a16="http://schemas.microsoft.com/office/drawing/2014/main" id="{F6231356-F11C-664E-A056-8383705CE16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163" y="2776391"/>
            <a:ext cx="7531319" cy="7310400"/>
          </a:xfrm>
          <a:prstGeom prst="rect">
            <a:avLst/>
          </a:prstGeom>
        </p:spPr>
      </p:pic>
      <p:pic>
        <p:nvPicPr>
          <p:cNvPr id="6" name="Picture 5">
            <a:extLst>
              <a:ext uri="{FF2B5EF4-FFF2-40B4-BE49-F238E27FC236}">
                <a16:creationId xmlns:a16="http://schemas.microsoft.com/office/drawing/2014/main" id="{CFDDDE32-E0B2-7049-B168-38AE7ACE294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6554117" y="5735945"/>
            <a:ext cx="7609191" cy="7310400"/>
          </a:xfrm>
          <a:prstGeom prst="rect">
            <a:avLst/>
          </a:prstGeom>
        </p:spPr>
      </p:pic>
      <p:pic>
        <p:nvPicPr>
          <p:cNvPr id="10" name="Picture 9">
            <a:extLst>
              <a:ext uri="{FF2B5EF4-FFF2-40B4-BE49-F238E27FC236}">
                <a16:creationId xmlns:a16="http://schemas.microsoft.com/office/drawing/2014/main" id="{EEB2125B-BD85-494C-9FEB-41CF11FDDF3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576297" y="3657560"/>
            <a:ext cx="7794737" cy="7361696"/>
          </a:xfrm>
          <a:prstGeom prst="rect">
            <a:avLst/>
          </a:prstGeom>
        </p:spPr>
      </p:pic>
      <p:sp>
        <p:nvSpPr>
          <p:cNvPr id="18" name="Rectangle 17">
            <a:extLst>
              <a:ext uri="{FF2B5EF4-FFF2-40B4-BE49-F238E27FC236}">
                <a16:creationId xmlns:a16="http://schemas.microsoft.com/office/drawing/2014/main" id="{BD048EBE-CC31-1C45-B3AF-E23CFB66D4BB}"/>
              </a:ext>
            </a:extLst>
          </p:cNvPr>
          <p:cNvSpPr/>
          <p:nvPr/>
        </p:nvSpPr>
        <p:spPr>
          <a:xfrm>
            <a:off x="9010935" y="2865600"/>
            <a:ext cx="5871713" cy="584775"/>
          </a:xfrm>
          <a:prstGeom prst="rect">
            <a:avLst/>
          </a:prstGeom>
        </p:spPr>
        <p:txBody>
          <a:bodyPr wrap="square">
            <a:spAutoFit/>
          </a:bodyPr>
          <a:lstStyle/>
          <a:p>
            <a:pPr marL="63495" marR="63495" defTabSz="1428646">
              <a:buClr>
                <a:srgbClr val="FF5E00"/>
              </a:buClr>
              <a:buFont typeface="Helvetica"/>
              <a:defRPr sz="4200" b="1">
                <a:solidFill>
                  <a:srgbClr val="FF5E00"/>
                </a:solidFill>
                <a:uFill>
                  <a:solidFill>
                    <a:srgbClr val="FF5E00"/>
                  </a:solidFill>
                </a:uFill>
                <a:latin typeface="Helvetica"/>
                <a:ea typeface="Helvetica"/>
                <a:cs typeface="Helvetica"/>
                <a:sym typeface="Helvetica"/>
              </a:defRPr>
            </a:pPr>
            <a:r>
              <a:rPr lang="en-US" sz="3200" dirty="0" err="1">
                <a:solidFill>
                  <a:schemeClr val="accent3">
                    <a:lumMod val="60000"/>
                    <a:lumOff val="40000"/>
                  </a:schemeClr>
                </a:solidFill>
              </a:rPr>
              <a:t>SeaDAS</a:t>
            </a:r>
            <a:r>
              <a:rPr lang="en-US" sz="3200" dirty="0">
                <a:solidFill>
                  <a:schemeClr val="accent3">
                    <a:lumMod val="60000"/>
                    <a:lumOff val="40000"/>
                  </a:schemeClr>
                </a:solidFill>
              </a:rPr>
              <a:t>/threshold-based</a:t>
            </a:r>
            <a:endParaRPr lang="is-IS" sz="3200" dirty="0">
              <a:solidFill>
                <a:schemeClr val="accent3">
                  <a:lumMod val="60000"/>
                  <a:lumOff val="40000"/>
                </a:schemeClr>
              </a:solidFill>
            </a:endParaRPr>
          </a:p>
        </p:txBody>
      </p:sp>
      <p:sp>
        <p:nvSpPr>
          <p:cNvPr id="19" name="Rectangle 18">
            <a:extLst>
              <a:ext uri="{FF2B5EF4-FFF2-40B4-BE49-F238E27FC236}">
                <a16:creationId xmlns:a16="http://schemas.microsoft.com/office/drawing/2014/main" id="{2F84B3C2-3093-754A-A486-9B2CA16AF10F}"/>
              </a:ext>
            </a:extLst>
          </p:cNvPr>
          <p:cNvSpPr/>
          <p:nvPr/>
        </p:nvSpPr>
        <p:spPr>
          <a:xfrm>
            <a:off x="303872" y="2073640"/>
            <a:ext cx="8445899" cy="584775"/>
          </a:xfrm>
          <a:prstGeom prst="rect">
            <a:avLst/>
          </a:prstGeom>
        </p:spPr>
        <p:txBody>
          <a:bodyPr wrap="square">
            <a:spAutoFit/>
          </a:bodyPr>
          <a:lstStyle/>
          <a:p>
            <a:pPr marL="63495" marR="63495" defTabSz="1428646">
              <a:buClr>
                <a:srgbClr val="FF5E00"/>
              </a:buClr>
              <a:buFont typeface="Helvetica"/>
              <a:defRPr sz="4200" b="1">
                <a:solidFill>
                  <a:srgbClr val="FF5E00"/>
                </a:solidFill>
                <a:uFill>
                  <a:solidFill>
                    <a:srgbClr val="FF5E00"/>
                  </a:solidFill>
                </a:uFill>
                <a:latin typeface="Helvetica"/>
                <a:ea typeface="Helvetica"/>
                <a:cs typeface="Helvetica"/>
                <a:sym typeface="Helvetica"/>
              </a:defRPr>
            </a:pPr>
            <a:r>
              <a:rPr lang="en-US" sz="3200" dirty="0">
                <a:solidFill>
                  <a:schemeClr val="accent3">
                    <a:lumMod val="60000"/>
                    <a:lumOff val="40000"/>
                  </a:schemeClr>
                </a:solidFill>
              </a:rPr>
              <a:t>MODIS RGB/East China Sea (03/09/2014)</a:t>
            </a:r>
            <a:endParaRPr lang="is-IS" sz="3200" dirty="0">
              <a:solidFill>
                <a:schemeClr val="accent3">
                  <a:lumMod val="60000"/>
                  <a:lumOff val="40000"/>
                </a:schemeClr>
              </a:solidFill>
            </a:endParaRPr>
          </a:p>
        </p:txBody>
      </p:sp>
      <p:sp>
        <p:nvSpPr>
          <p:cNvPr id="20" name="Rectangle 19">
            <a:extLst>
              <a:ext uri="{FF2B5EF4-FFF2-40B4-BE49-F238E27FC236}">
                <a16:creationId xmlns:a16="http://schemas.microsoft.com/office/drawing/2014/main" id="{EA8FE092-98DB-9446-B26E-3CC534879C6A}"/>
              </a:ext>
            </a:extLst>
          </p:cNvPr>
          <p:cNvSpPr/>
          <p:nvPr/>
        </p:nvSpPr>
        <p:spPr>
          <a:xfrm>
            <a:off x="1272399" y="11366557"/>
            <a:ext cx="13958519" cy="2400657"/>
          </a:xfrm>
          <a:prstGeom prst="rect">
            <a:avLst/>
          </a:prstGeom>
        </p:spPr>
        <p:txBody>
          <a:bodyPr wrap="square">
            <a:spAutoFit/>
          </a:bodyPr>
          <a:lstStyle/>
          <a:p>
            <a:r>
              <a:rPr lang="en-US" dirty="0">
                <a:solidFill>
                  <a:srgbClr val="00FBFF"/>
                </a:solidFill>
                <a:uFill>
                  <a:solidFill>
                    <a:srgbClr val="FFFB00"/>
                  </a:solidFill>
                </a:uFill>
                <a:latin typeface="Palatino"/>
                <a:ea typeface="Palatino"/>
                <a:cs typeface="Palatino"/>
                <a:sym typeface="Palatino"/>
              </a:rPr>
              <a:t>Our cloud mask is threshold-free and based on a neural network classifier driven by extensive radiative transfer model simulations. </a:t>
            </a:r>
            <a:endParaRPr lang="en-US" dirty="0"/>
          </a:p>
        </p:txBody>
      </p:sp>
    </p:spTree>
    <p:extLst>
      <p:ext uri="{BB962C8B-B14F-4D97-AF65-F5344CB8AC3E}">
        <p14:creationId xmlns:p14="http://schemas.microsoft.com/office/powerpoint/2010/main" val="838084108"/>
      </p:ext>
    </p:extLst>
  </p:cSld>
  <p:clrMapOvr>
    <a:masterClrMapping/>
  </p:clrMapOvr>
  <p:transition spd="slow"/>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 name="Shape 196"/>
          <p:cNvSpPr/>
          <p:nvPr/>
        </p:nvSpPr>
        <p:spPr>
          <a:xfrm>
            <a:off x="-241184" y="383240"/>
            <a:ext cx="13173265" cy="2257028"/>
          </a:xfrm>
          <a:prstGeom prst="rect">
            <a:avLst/>
          </a:prstGeom>
          <a:ln w="12700">
            <a:miter lim="400000"/>
          </a:ln>
          <a:extLst>
            <a:ext uri="{C572A759-6A51-4108-AA02-DFA0A04FC94B}">
              <ma14:wrappingTextBoxFlag xmlns:ma14="http://schemas.microsoft.com/office/mac/drawingml/2011/main" xmlns="" val="1"/>
            </a:ext>
          </a:extLst>
        </p:spPr>
        <p:txBody>
          <a:bodyPr wrap="square" lIns="50800" tIns="50800" rIns="50800" bIns="50800" anchor="ctr">
            <a:spAutoFit/>
          </a:bodyPr>
          <a:lstStyle/>
          <a:p>
            <a:pPr>
              <a:defRPr sz="7000"/>
            </a:pPr>
            <a:r>
              <a:rPr lang="en-US" dirty="0"/>
              <a:t>MAIAC Cloud Screening:</a:t>
            </a:r>
            <a:endParaRPr dirty="0"/>
          </a:p>
          <a:p>
            <a:pPr>
              <a:defRPr sz="7000"/>
            </a:pPr>
            <a:endParaRPr dirty="0"/>
          </a:p>
        </p:txBody>
      </p:sp>
      <p:sp>
        <p:nvSpPr>
          <p:cNvPr id="18" name="Rectangle 17">
            <a:extLst>
              <a:ext uri="{FF2B5EF4-FFF2-40B4-BE49-F238E27FC236}">
                <a16:creationId xmlns:a16="http://schemas.microsoft.com/office/drawing/2014/main" id="{BD048EBE-CC31-1C45-B3AF-E23CFB66D4BB}"/>
              </a:ext>
            </a:extLst>
          </p:cNvPr>
          <p:cNvSpPr/>
          <p:nvPr/>
        </p:nvSpPr>
        <p:spPr>
          <a:xfrm>
            <a:off x="7785762" y="2915043"/>
            <a:ext cx="4569111" cy="584775"/>
          </a:xfrm>
          <a:prstGeom prst="rect">
            <a:avLst/>
          </a:prstGeom>
        </p:spPr>
        <p:txBody>
          <a:bodyPr wrap="square">
            <a:spAutoFit/>
          </a:bodyPr>
          <a:lstStyle/>
          <a:p>
            <a:pPr marL="63495" marR="63495" defTabSz="1428646">
              <a:buClr>
                <a:srgbClr val="FF5E00"/>
              </a:buClr>
              <a:buFont typeface="Helvetica"/>
              <a:defRPr sz="4200" b="1">
                <a:solidFill>
                  <a:srgbClr val="FF5E00"/>
                </a:solidFill>
                <a:uFill>
                  <a:solidFill>
                    <a:srgbClr val="FF5E00"/>
                  </a:solidFill>
                </a:uFill>
                <a:latin typeface="Helvetica"/>
                <a:ea typeface="Helvetica"/>
                <a:cs typeface="Helvetica"/>
                <a:sym typeface="Helvetica"/>
              </a:defRPr>
            </a:pPr>
            <a:r>
              <a:rPr lang="en-US" sz="3200" dirty="0">
                <a:solidFill>
                  <a:schemeClr val="accent3">
                    <a:lumMod val="60000"/>
                    <a:lumOff val="40000"/>
                  </a:schemeClr>
                </a:solidFill>
              </a:rPr>
              <a:t>MAIAC Cloud Mask</a:t>
            </a:r>
            <a:endParaRPr lang="is-IS" sz="3200" dirty="0">
              <a:solidFill>
                <a:schemeClr val="accent3">
                  <a:lumMod val="60000"/>
                  <a:lumOff val="40000"/>
                </a:schemeClr>
              </a:solidFill>
            </a:endParaRPr>
          </a:p>
        </p:txBody>
      </p:sp>
      <p:sp>
        <p:nvSpPr>
          <p:cNvPr id="19" name="Rectangle 18">
            <a:extLst>
              <a:ext uri="{FF2B5EF4-FFF2-40B4-BE49-F238E27FC236}">
                <a16:creationId xmlns:a16="http://schemas.microsoft.com/office/drawing/2014/main" id="{2F84B3C2-3093-754A-A486-9B2CA16AF10F}"/>
              </a:ext>
            </a:extLst>
          </p:cNvPr>
          <p:cNvSpPr/>
          <p:nvPr/>
        </p:nvSpPr>
        <p:spPr>
          <a:xfrm>
            <a:off x="457401" y="2158219"/>
            <a:ext cx="6772367" cy="584775"/>
          </a:xfrm>
          <a:prstGeom prst="rect">
            <a:avLst/>
          </a:prstGeom>
        </p:spPr>
        <p:txBody>
          <a:bodyPr wrap="square">
            <a:spAutoFit/>
          </a:bodyPr>
          <a:lstStyle/>
          <a:p>
            <a:pPr marL="63495" marR="63495" defTabSz="1428646">
              <a:buClr>
                <a:srgbClr val="FF5E00"/>
              </a:buClr>
              <a:buFont typeface="Helvetica"/>
              <a:defRPr sz="4200" b="1">
                <a:solidFill>
                  <a:srgbClr val="FF5E00"/>
                </a:solidFill>
                <a:uFill>
                  <a:solidFill>
                    <a:srgbClr val="FF5E00"/>
                  </a:solidFill>
                </a:uFill>
                <a:latin typeface="Helvetica"/>
                <a:ea typeface="Helvetica"/>
                <a:cs typeface="Helvetica"/>
                <a:sym typeface="Helvetica"/>
              </a:defRPr>
            </a:pPr>
            <a:r>
              <a:rPr lang="en-US" sz="3200" dirty="0">
                <a:solidFill>
                  <a:schemeClr val="accent3">
                    <a:lumMod val="60000"/>
                    <a:lumOff val="40000"/>
                  </a:schemeClr>
                </a:solidFill>
              </a:rPr>
              <a:t>MODIS RGB/West Coast of Africa</a:t>
            </a:r>
            <a:endParaRPr lang="is-IS" sz="3200" dirty="0">
              <a:solidFill>
                <a:schemeClr val="accent3">
                  <a:lumMod val="60000"/>
                  <a:lumOff val="40000"/>
                </a:schemeClr>
              </a:solidFill>
            </a:endParaRPr>
          </a:p>
        </p:txBody>
      </p:sp>
      <p:sp>
        <p:nvSpPr>
          <p:cNvPr id="20" name="Rectangle 19">
            <a:extLst>
              <a:ext uri="{FF2B5EF4-FFF2-40B4-BE49-F238E27FC236}">
                <a16:creationId xmlns:a16="http://schemas.microsoft.com/office/drawing/2014/main" id="{EA8FE092-98DB-9446-B26E-3CC534879C6A}"/>
              </a:ext>
            </a:extLst>
          </p:cNvPr>
          <p:cNvSpPr/>
          <p:nvPr/>
        </p:nvSpPr>
        <p:spPr>
          <a:xfrm>
            <a:off x="828273" y="10696437"/>
            <a:ext cx="16889477" cy="2400657"/>
          </a:xfrm>
          <a:prstGeom prst="rect">
            <a:avLst/>
          </a:prstGeom>
        </p:spPr>
        <p:txBody>
          <a:bodyPr wrap="square">
            <a:spAutoFit/>
          </a:bodyPr>
          <a:lstStyle/>
          <a:p>
            <a:r>
              <a:rPr lang="en-US" dirty="0">
                <a:solidFill>
                  <a:srgbClr val="00FBFF"/>
                </a:solidFill>
                <a:uFill>
                  <a:solidFill>
                    <a:srgbClr val="FFFB00"/>
                  </a:solidFill>
                </a:uFill>
                <a:latin typeface="Palatino"/>
                <a:ea typeface="Palatino"/>
                <a:cs typeface="Palatino"/>
                <a:sym typeface="Palatino"/>
              </a:rPr>
              <a:t>Note that heavy aerosols (04/02/2017) over the west coast of Africa (12:24 UTC) and turbid coastal waters in East China Sea (14:12 UTC) are all cloud-screened.</a:t>
            </a:r>
            <a:endParaRPr lang="en-US" dirty="0"/>
          </a:p>
        </p:txBody>
      </p:sp>
      <p:pic>
        <p:nvPicPr>
          <p:cNvPr id="4" name="Picture 3">
            <a:extLst>
              <a:ext uri="{FF2B5EF4-FFF2-40B4-BE49-F238E27FC236}">
                <a16:creationId xmlns:a16="http://schemas.microsoft.com/office/drawing/2014/main" id="{741CB226-2EE3-414A-8D63-C04C9AD9640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8448" y="2742994"/>
            <a:ext cx="6550274" cy="6171048"/>
          </a:xfrm>
          <a:prstGeom prst="rect">
            <a:avLst/>
          </a:prstGeom>
        </p:spPr>
      </p:pic>
      <p:pic>
        <p:nvPicPr>
          <p:cNvPr id="7" name="Picture 6">
            <a:extLst>
              <a:ext uri="{FF2B5EF4-FFF2-40B4-BE49-F238E27FC236}">
                <a16:creationId xmlns:a16="http://schemas.microsoft.com/office/drawing/2014/main" id="{BA2C7FEB-11C4-684F-9A16-965B655D817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168370" y="3654574"/>
            <a:ext cx="5803897" cy="5907538"/>
          </a:xfrm>
          <a:prstGeom prst="rect">
            <a:avLst/>
          </a:prstGeom>
        </p:spPr>
      </p:pic>
      <p:pic>
        <p:nvPicPr>
          <p:cNvPr id="12" name="Picture 11">
            <a:extLst>
              <a:ext uri="{FF2B5EF4-FFF2-40B4-BE49-F238E27FC236}">
                <a16:creationId xmlns:a16="http://schemas.microsoft.com/office/drawing/2014/main" id="{05FD7109-DED9-7F4F-9B02-AEA55EAB8BD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3187589" y="4114190"/>
            <a:ext cx="6156983" cy="5691050"/>
          </a:xfrm>
          <a:prstGeom prst="rect">
            <a:avLst/>
          </a:prstGeom>
        </p:spPr>
      </p:pic>
      <p:pic>
        <p:nvPicPr>
          <p:cNvPr id="14" name="Picture 13">
            <a:extLst>
              <a:ext uri="{FF2B5EF4-FFF2-40B4-BE49-F238E27FC236}">
                <a16:creationId xmlns:a16="http://schemas.microsoft.com/office/drawing/2014/main" id="{F60F7C95-9C83-D149-8A52-EAE904786AB7}"/>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8635627" y="6284824"/>
            <a:ext cx="5748373" cy="5986471"/>
          </a:xfrm>
          <a:prstGeom prst="rect">
            <a:avLst/>
          </a:prstGeom>
        </p:spPr>
      </p:pic>
      <p:sp>
        <p:nvSpPr>
          <p:cNvPr id="21" name="Rectangle 20">
            <a:extLst>
              <a:ext uri="{FF2B5EF4-FFF2-40B4-BE49-F238E27FC236}">
                <a16:creationId xmlns:a16="http://schemas.microsoft.com/office/drawing/2014/main" id="{DCCCD2BB-E692-3048-AE9D-CDB977C9CDA2}"/>
              </a:ext>
            </a:extLst>
          </p:cNvPr>
          <p:cNvSpPr/>
          <p:nvPr/>
        </p:nvSpPr>
        <p:spPr>
          <a:xfrm>
            <a:off x="12572205" y="3529415"/>
            <a:ext cx="6772367" cy="584775"/>
          </a:xfrm>
          <a:prstGeom prst="rect">
            <a:avLst/>
          </a:prstGeom>
        </p:spPr>
        <p:txBody>
          <a:bodyPr wrap="square">
            <a:spAutoFit/>
          </a:bodyPr>
          <a:lstStyle/>
          <a:p>
            <a:pPr marL="63495" marR="63495" defTabSz="1428646">
              <a:buClr>
                <a:srgbClr val="FF5E00"/>
              </a:buClr>
              <a:buFont typeface="Helvetica"/>
              <a:defRPr sz="4200" b="1">
                <a:solidFill>
                  <a:srgbClr val="FF5E00"/>
                </a:solidFill>
                <a:uFill>
                  <a:solidFill>
                    <a:srgbClr val="FF5E00"/>
                  </a:solidFill>
                </a:uFill>
                <a:latin typeface="Helvetica"/>
                <a:ea typeface="Helvetica"/>
                <a:cs typeface="Helvetica"/>
                <a:sym typeface="Helvetica"/>
              </a:defRPr>
            </a:pPr>
            <a:r>
              <a:rPr lang="en-US" sz="3200" dirty="0">
                <a:solidFill>
                  <a:schemeClr val="accent3">
                    <a:lumMod val="60000"/>
                    <a:lumOff val="40000"/>
                  </a:schemeClr>
                </a:solidFill>
              </a:rPr>
              <a:t>MODIS RGB/East China Sea</a:t>
            </a:r>
            <a:endParaRPr lang="is-IS" sz="3200" dirty="0">
              <a:solidFill>
                <a:schemeClr val="accent3">
                  <a:lumMod val="60000"/>
                  <a:lumOff val="40000"/>
                </a:schemeClr>
              </a:solidFill>
            </a:endParaRPr>
          </a:p>
        </p:txBody>
      </p:sp>
      <p:sp>
        <p:nvSpPr>
          <p:cNvPr id="22" name="Rectangle 21">
            <a:extLst>
              <a:ext uri="{FF2B5EF4-FFF2-40B4-BE49-F238E27FC236}">
                <a16:creationId xmlns:a16="http://schemas.microsoft.com/office/drawing/2014/main" id="{7F4B044F-9CB8-3D4C-8592-EEEDEA64FB18}"/>
              </a:ext>
            </a:extLst>
          </p:cNvPr>
          <p:cNvSpPr/>
          <p:nvPr/>
        </p:nvSpPr>
        <p:spPr>
          <a:xfrm>
            <a:off x="19225257" y="5651175"/>
            <a:ext cx="4569111" cy="584775"/>
          </a:xfrm>
          <a:prstGeom prst="rect">
            <a:avLst/>
          </a:prstGeom>
        </p:spPr>
        <p:txBody>
          <a:bodyPr wrap="square">
            <a:spAutoFit/>
          </a:bodyPr>
          <a:lstStyle/>
          <a:p>
            <a:pPr marL="63495" marR="63495" defTabSz="1428646">
              <a:buClr>
                <a:srgbClr val="FF5E00"/>
              </a:buClr>
              <a:buFont typeface="Helvetica"/>
              <a:defRPr sz="4200" b="1">
                <a:solidFill>
                  <a:srgbClr val="FF5E00"/>
                </a:solidFill>
                <a:uFill>
                  <a:solidFill>
                    <a:srgbClr val="FF5E00"/>
                  </a:solidFill>
                </a:uFill>
                <a:latin typeface="Helvetica"/>
                <a:ea typeface="Helvetica"/>
                <a:cs typeface="Helvetica"/>
                <a:sym typeface="Helvetica"/>
              </a:defRPr>
            </a:pPr>
            <a:r>
              <a:rPr lang="en-US" sz="3200" dirty="0">
                <a:solidFill>
                  <a:schemeClr val="accent3">
                    <a:lumMod val="60000"/>
                    <a:lumOff val="40000"/>
                  </a:schemeClr>
                </a:solidFill>
              </a:rPr>
              <a:t>MAIAC Cloud Mask</a:t>
            </a:r>
            <a:endParaRPr lang="is-IS" sz="3200" dirty="0">
              <a:solidFill>
                <a:schemeClr val="accent3">
                  <a:lumMod val="60000"/>
                  <a:lumOff val="40000"/>
                </a:schemeClr>
              </a:solidFill>
            </a:endParaRPr>
          </a:p>
        </p:txBody>
      </p:sp>
    </p:spTree>
    <p:extLst>
      <p:ext uri="{BB962C8B-B14F-4D97-AF65-F5344CB8AC3E}">
        <p14:creationId xmlns:p14="http://schemas.microsoft.com/office/powerpoint/2010/main" val="2951105869"/>
      </p:ext>
    </p:extLst>
  </p:cSld>
  <p:clrMapOvr>
    <a:masterClrMapping/>
  </p:clrMapOvr>
  <p:transition spd="slow"/>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 name="Shape 196"/>
          <p:cNvSpPr/>
          <p:nvPr/>
        </p:nvSpPr>
        <p:spPr>
          <a:xfrm>
            <a:off x="507698" y="539041"/>
            <a:ext cx="13639609" cy="2257028"/>
          </a:xfrm>
          <a:prstGeom prst="rect">
            <a:avLst/>
          </a:prstGeom>
          <a:ln w="12700">
            <a:miter lim="400000"/>
          </a:ln>
          <a:extLst>
            <a:ext uri="{C572A759-6A51-4108-AA02-DFA0A04FC94B}">
              <ma14:wrappingTextBoxFlag xmlns:ma14="http://schemas.microsoft.com/office/mac/drawingml/2011/main" xmlns="" val="1"/>
            </a:ext>
          </a:extLst>
        </p:spPr>
        <p:txBody>
          <a:bodyPr wrap="square" lIns="50800" tIns="50800" rIns="50800" bIns="50800" anchor="ctr">
            <a:spAutoFit/>
          </a:bodyPr>
          <a:lstStyle/>
          <a:p>
            <a:pPr>
              <a:defRPr sz="7000"/>
            </a:pPr>
            <a:r>
              <a:rPr lang="en-US" dirty="0"/>
              <a:t>2. Atmospheric Correction:</a:t>
            </a:r>
            <a:endParaRPr dirty="0"/>
          </a:p>
          <a:p>
            <a:pPr>
              <a:defRPr sz="7000"/>
            </a:pPr>
            <a:endParaRPr dirty="0"/>
          </a:p>
        </p:txBody>
      </p:sp>
      <p:sp>
        <p:nvSpPr>
          <p:cNvPr id="16" name="Rectangle 15"/>
          <p:cNvSpPr/>
          <p:nvPr/>
        </p:nvSpPr>
        <p:spPr>
          <a:xfrm>
            <a:off x="1623467" y="9640270"/>
            <a:ext cx="11682630" cy="3323987"/>
          </a:xfrm>
          <a:prstGeom prst="rect">
            <a:avLst/>
          </a:prstGeom>
        </p:spPr>
        <p:txBody>
          <a:bodyPr wrap="square">
            <a:spAutoFit/>
          </a:bodyPr>
          <a:lstStyle/>
          <a:p>
            <a:pPr marL="63495" marR="63495" defTabSz="1428646">
              <a:buClr>
                <a:srgbClr val="FF5E00"/>
              </a:buClr>
              <a:buFont typeface="Helvetica"/>
              <a:defRPr sz="4200" b="1">
                <a:solidFill>
                  <a:srgbClr val="FF5E00"/>
                </a:solidFill>
                <a:uFill>
                  <a:solidFill>
                    <a:srgbClr val="FF5E00"/>
                  </a:solidFill>
                </a:uFill>
                <a:latin typeface="Helvetica"/>
                <a:ea typeface="Helvetica"/>
                <a:cs typeface="Helvetica"/>
                <a:sym typeface="Helvetica"/>
              </a:defRPr>
            </a:pPr>
            <a:r>
              <a:rPr lang="en-US" dirty="0"/>
              <a:t>The assumption that values of water leaving radiance in the near-infrared (NIR) are negligible enables aerosol radiative properties to be easily determined in the correction of satellite ocean color imagery.</a:t>
            </a:r>
            <a:endParaRPr lang="is-IS" dirty="0"/>
          </a:p>
        </p:txBody>
      </p:sp>
      <p:sp>
        <p:nvSpPr>
          <p:cNvPr id="17" name="Rectangle 16"/>
          <p:cNvSpPr/>
          <p:nvPr/>
        </p:nvSpPr>
        <p:spPr>
          <a:xfrm>
            <a:off x="15749880" y="9963435"/>
            <a:ext cx="6143677" cy="3323987"/>
          </a:xfrm>
          <a:prstGeom prst="rect">
            <a:avLst/>
          </a:prstGeom>
        </p:spPr>
        <p:txBody>
          <a:bodyPr wrap="square">
            <a:spAutoFit/>
          </a:bodyPr>
          <a:lstStyle/>
          <a:p>
            <a:pPr marL="63495" marR="63495" defTabSz="1428646">
              <a:buClr>
                <a:srgbClr val="FF5E00"/>
              </a:buClr>
              <a:buFont typeface="Helvetica"/>
              <a:defRPr sz="4200" b="1">
                <a:solidFill>
                  <a:srgbClr val="FF5E00"/>
                </a:solidFill>
                <a:uFill>
                  <a:solidFill>
                    <a:srgbClr val="FF5E00"/>
                  </a:solidFill>
                </a:uFill>
                <a:latin typeface="Helvetica"/>
                <a:ea typeface="Helvetica"/>
                <a:cs typeface="Helvetica"/>
                <a:sym typeface="Helvetica"/>
              </a:defRPr>
            </a:pPr>
            <a:r>
              <a:rPr lang="en-US" dirty="0">
                <a:solidFill>
                  <a:srgbClr val="FFFF00"/>
                </a:solidFill>
              </a:rPr>
              <a:t>EPIC NIR bands: 764 nm &amp; 779 nm are spectrally close. Oxygen-A band absorption @764nm. </a:t>
            </a:r>
            <a:endParaRPr lang="is-IS" dirty="0">
              <a:solidFill>
                <a:srgbClr val="FFFF00"/>
              </a:solidFill>
            </a:endParaRPr>
          </a:p>
        </p:txBody>
      </p:sp>
      <p:pic>
        <p:nvPicPr>
          <p:cNvPr id="5" name="Picture 4">
            <a:extLst>
              <a:ext uri="{FF2B5EF4-FFF2-40B4-BE49-F238E27FC236}">
                <a16:creationId xmlns:a16="http://schemas.microsoft.com/office/drawing/2014/main" id="{358A0F9A-FEA0-764F-B57E-3E220C48277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64283" y="2288238"/>
            <a:ext cx="23148658" cy="7167367"/>
          </a:xfrm>
          <a:prstGeom prst="rect">
            <a:avLst/>
          </a:prstGeom>
        </p:spPr>
      </p:pic>
    </p:spTree>
    <p:extLst>
      <p:ext uri="{BB962C8B-B14F-4D97-AF65-F5344CB8AC3E}">
        <p14:creationId xmlns:p14="http://schemas.microsoft.com/office/powerpoint/2010/main" val="1733008658"/>
      </p:ext>
    </p:extLst>
  </p:cSld>
  <p:clrMapOvr>
    <a:masterClrMapping/>
  </p:clrMapOvr>
  <p:transition spd="slow"/>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 name="Shape 196"/>
          <p:cNvSpPr/>
          <p:nvPr/>
        </p:nvSpPr>
        <p:spPr>
          <a:xfrm>
            <a:off x="245887" y="413656"/>
            <a:ext cx="22722812" cy="2257028"/>
          </a:xfrm>
          <a:prstGeom prst="rect">
            <a:avLst/>
          </a:prstGeom>
          <a:ln w="12700">
            <a:miter lim="400000"/>
          </a:ln>
          <a:extLst>
            <a:ext uri="{C572A759-6A51-4108-AA02-DFA0A04FC94B}">
              <ma14:wrappingTextBoxFlag xmlns:ma14="http://schemas.microsoft.com/office/mac/drawingml/2011/main" xmlns="" val="1"/>
            </a:ext>
          </a:extLst>
        </p:spPr>
        <p:txBody>
          <a:bodyPr wrap="square" lIns="50800" tIns="50800" rIns="50800" bIns="50800" anchor="ctr">
            <a:spAutoFit/>
          </a:bodyPr>
          <a:lstStyle/>
          <a:p>
            <a:pPr>
              <a:defRPr sz="7000"/>
            </a:pPr>
            <a:r>
              <a:rPr lang="en-US" dirty="0"/>
              <a:t>MAIAC Retrieved Ocean Surface Reflectance from EPIC:</a:t>
            </a:r>
            <a:endParaRPr dirty="0"/>
          </a:p>
          <a:p>
            <a:pPr>
              <a:defRPr sz="7000"/>
            </a:pPr>
            <a:endParaRPr dirty="0"/>
          </a:p>
        </p:txBody>
      </p:sp>
      <p:sp>
        <p:nvSpPr>
          <p:cNvPr id="18" name="Rectangle 17">
            <a:extLst>
              <a:ext uri="{FF2B5EF4-FFF2-40B4-BE49-F238E27FC236}">
                <a16:creationId xmlns:a16="http://schemas.microsoft.com/office/drawing/2014/main" id="{BD048EBE-CC31-1C45-B3AF-E23CFB66D4BB}"/>
              </a:ext>
            </a:extLst>
          </p:cNvPr>
          <p:cNvSpPr/>
          <p:nvPr/>
        </p:nvSpPr>
        <p:spPr>
          <a:xfrm>
            <a:off x="7038182" y="2946843"/>
            <a:ext cx="4569111" cy="584775"/>
          </a:xfrm>
          <a:prstGeom prst="rect">
            <a:avLst/>
          </a:prstGeom>
        </p:spPr>
        <p:txBody>
          <a:bodyPr wrap="square">
            <a:spAutoFit/>
          </a:bodyPr>
          <a:lstStyle/>
          <a:p>
            <a:pPr marL="63495" marR="63495" defTabSz="1428646">
              <a:buClr>
                <a:srgbClr val="FF5E00"/>
              </a:buClr>
              <a:buFont typeface="Helvetica"/>
              <a:defRPr sz="4200" b="1">
                <a:solidFill>
                  <a:srgbClr val="FF5E00"/>
                </a:solidFill>
                <a:uFill>
                  <a:solidFill>
                    <a:srgbClr val="FF5E00"/>
                  </a:solidFill>
                </a:uFill>
                <a:latin typeface="Helvetica"/>
                <a:ea typeface="Helvetica"/>
                <a:cs typeface="Helvetica"/>
                <a:sym typeface="Helvetica"/>
              </a:defRPr>
            </a:pPr>
            <a:r>
              <a:rPr lang="en-US" sz="3200" dirty="0">
                <a:solidFill>
                  <a:schemeClr val="accent3">
                    <a:lumMod val="60000"/>
                    <a:lumOff val="40000"/>
                  </a:schemeClr>
                </a:solidFill>
              </a:rPr>
              <a:t>551 nm</a:t>
            </a:r>
            <a:endParaRPr lang="is-IS" sz="3200" dirty="0">
              <a:solidFill>
                <a:schemeClr val="accent3">
                  <a:lumMod val="60000"/>
                  <a:lumOff val="40000"/>
                </a:schemeClr>
              </a:solidFill>
            </a:endParaRPr>
          </a:p>
        </p:txBody>
      </p:sp>
      <p:sp>
        <p:nvSpPr>
          <p:cNvPr id="19" name="Rectangle 18">
            <a:extLst>
              <a:ext uri="{FF2B5EF4-FFF2-40B4-BE49-F238E27FC236}">
                <a16:creationId xmlns:a16="http://schemas.microsoft.com/office/drawing/2014/main" id="{2F84B3C2-3093-754A-A486-9B2CA16AF10F}"/>
              </a:ext>
            </a:extLst>
          </p:cNvPr>
          <p:cNvSpPr/>
          <p:nvPr/>
        </p:nvSpPr>
        <p:spPr>
          <a:xfrm>
            <a:off x="828273" y="2614316"/>
            <a:ext cx="5378240" cy="584775"/>
          </a:xfrm>
          <a:prstGeom prst="rect">
            <a:avLst/>
          </a:prstGeom>
        </p:spPr>
        <p:txBody>
          <a:bodyPr wrap="square">
            <a:spAutoFit/>
          </a:bodyPr>
          <a:lstStyle/>
          <a:p>
            <a:pPr marL="63495" marR="63495" defTabSz="1428646">
              <a:buClr>
                <a:srgbClr val="FF5E00"/>
              </a:buClr>
              <a:buFont typeface="Helvetica"/>
              <a:defRPr sz="4200" b="1">
                <a:solidFill>
                  <a:srgbClr val="FF5E00"/>
                </a:solidFill>
                <a:uFill>
                  <a:solidFill>
                    <a:srgbClr val="FF5E00"/>
                  </a:solidFill>
                </a:uFill>
                <a:latin typeface="Helvetica"/>
                <a:ea typeface="Helvetica"/>
                <a:cs typeface="Helvetica"/>
                <a:sym typeface="Helvetica"/>
              </a:defRPr>
            </a:pPr>
            <a:r>
              <a:rPr lang="en-US" sz="3200" dirty="0">
                <a:solidFill>
                  <a:schemeClr val="accent3">
                    <a:lumMod val="60000"/>
                    <a:lumOff val="40000"/>
                  </a:schemeClr>
                </a:solidFill>
              </a:rPr>
              <a:t>443 nm</a:t>
            </a:r>
            <a:endParaRPr lang="is-IS" sz="3200" dirty="0">
              <a:solidFill>
                <a:schemeClr val="accent3">
                  <a:lumMod val="60000"/>
                  <a:lumOff val="40000"/>
                </a:schemeClr>
              </a:solidFill>
            </a:endParaRPr>
          </a:p>
        </p:txBody>
      </p:sp>
      <p:sp>
        <p:nvSpPr>
          <p:cNvPr id="20" name="Rectangle 19">
            <a:extLst>
              <a:ext uri="{FF2B5EF4-FFF2-40B4-BE49-F238E27FC236}">
                <a16:creationId xmlns:a16="http://schemas.microsoft.com/office/drawing/2014/main" id="{EA8FE092-98DB-9446-B26E-3CC534879C6A}"/>
              </a:ext>
            </a:extLst>
          </p:cNvPr>
          <p:cNvSpPr/>
          <p:nvPr/>
        </p:nvSpPr>
        <p:spPr>
          <a:xfrm>
            <a:off x="512963" y="10295722"/>
            <a:ext cx="18531782" cy="3170099"/>
          </a:xfrm>
          <a:prstGeom prst="rect">
            <a:avLst/>
          </a:prstGeom>
        </p:spPr>
        <p:txBody>
          <a:bodyPr wrap="square">
            <a:spAutoFit/>
          </a:bodyPr>
          <a:lstStyle/>
          <a:p>
            <a:r>
              <a:rPr lang="en-US" dirty="0">
                <a:solidFill>
                  <a:srgbClr val="00FBFF"/>
                </a:solidFill>
                <a:uFill>
                  <a:solidFill>
                    <a:srgbClr val="FFFB00"/>
                  </a:solidFill>
                </a:uFill>
                <a:latin typeface="Palatino"/>
                <a:ea typeface="Palatino"/>
                <a:cs typeface="Palatino"/>
                <a:sym typeface="Palatino"/>
              </a:rPr>
              <a:t>Note that white color marks the pixels with negative values which exist in every MAIAC L2 product we investigated. On average, there are 22% negative values at 443 nm, 29% at 551nm, 76% at 680 nm and 84% at 779 nm.</a:t>
            </a:r>
            <a:endParaRPr lang="en-US" dirty="0"/>
          </a:p>
        </p:txBody>
      </p:sp>
      <p:sp>
        <p:nvSpPr>
          <p:cNvPr id="21" name="Rectangle 20">
            <a:extLst>
              <a:ext uri="{FF2B5EF4-FFF2-40B4-BE49-F238E27FC236}">
                <a16:creationId xmlns:a16="http://schemas.microsoft.com/office/drawing/2014/main" id="{DCCCD2BB-E692-3048-AE9D-CDB977C9CDA2}"/>
              </a:ext>
            </a:extLst>
          </p:cNvPr>
          <p:cNvSpPr/>
          <p:nvPr/>
        </p:nvSpPr>
        <p:spPr>
          <a:xfrm>
            <a:off x="12354873" y="3593725"/>
            <a:ext cx="6772367" cy="584775"/>
          </a:xfrm>
          <a:prstGeom prst="rect">
            <a:avLst/>
          </a:prstGeom>
        </p:spPr>
        <p:txBody>
          <a:bodyPr wrap="square">
            <a:spAutoFit/>
          </a:bodyPr>
          <a:lstStyle/>
          <a:p>
            <a:pPr marL="63495" marR="63495" defTabSz="1428646">
              <a:buClr>
                <a:srgbClr val="FF5E00"/>
              </a:buClr>
              <a:buFont typeface="Helvetica"/>
              <a:defRPr sz="4200" b="1">
                <a:solidFill>
                  <a:srgbClr val="FF5E00"/>
                </a:solidFill>
                <a:uFill>
                  <a:solidFill>
                    <a:srgbClr val="FF5E00"/>
                  </a:solidFill>
                </a:uFill>
                <a:latin typeface="Helvetica"/>
                <a:ea typeface="Helvetica"/>
                <a:cs typeface="Helvetica"/>
                <a:sym typeface="Helvetica"/>
              </a:defRPr>
            </a:pPr>
            <a:r>
              <a:rPr lang="en-US" sz="3200" dirty="0">
                <a:solidFill>
                  <a:schemeClr val="accent3">
                    <a:lumMod val="60000"/>
                    <a:lumOff val="40000"/>
                  </a:schemeClr>
                </a:solidFill>
              </a:rPr>
              <a:t>680 nm</a:t>
            </a:r>
            <a:endParaRPr lang="is-IS" sz="3200" dirty="0">
              <a:solidFill>
                <a:schemeClr val="accent3">
                  <a:lumMod val="60000"/>
                  <a:lumOff val="40000"/>
                </a:schemeClr>
              </a:solidFill>
            </a:endParaRPr>
          </a:p>
        </p:txBody>
      </p:sp>
      <p:pic>
        <p:nvPicPr>
          <p:cNvPr id="3" name="Picture 2">
            <a:extLst>
              <a:ext uri="{FF2B5EF4-FFF2-40B4-BE49-F238E27FC236}">
                <a16:creationId xmlns:a16="http://schemas.microsoft.com/office/drawing/2014/main" id="{3AD62363-6883-474C-B0CB-6483B0248B3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8273" y="3207430"/>
            <a:ext cx="5710514" cy="5678612"/>
          </a:xfrm>
          <a:prstGeom prst="rect">
            <a:avLst/>
          </a:prstGeom>
        </p:spPr>
      </p:pic>
      <p:pic>
        <p:nvPicPr>
          <p:cNvPr id="6" name="Picture 5">
            <a:extLst>
              <a:ext uri="{FF2B5EF4-FFF2-40B4-BE49-F238E27FC236}">
                <a16:creationId xmlns:a16="http://schemas.microsoft.com/office/drawing/2014/main" id="{83BDC2E7-150B-224F-ACC9-44BBA2D7DF5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638033" y="3595046"/>
            <a:ext cx="5716840" cy="5683013"/>
          </a:xfrm>
          <a:prstGeom prst="rect">
            <a:avLst/>
          </a:prstGeom>
        </p:spPr>
      </p:pic>
      <p:pic>
        <p:nvPicPr>
          <p:cNvPr id="9" name="Picture 8">
            <a:extLst>
              <a:ext uri="{FF2B5EF4-FFF2-40B4-BE49-F238E27FC236}">
                <a16:creationId xmlns:a16="http://schemas.microsoft.com/office/drawing/2014/main" id="{2AC41F44-67A8-DD47-8C33-5A1A0D8AA3F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2679463" y="4226114"/>
            <a:ext cx="5631574" cy="5565125"/>
          </a:xfrm>
          <a:prstGeom prst="rect">
            <a:avLst/>
          </a:prstGeom>
        </p:spPr>
      </p:pic>
      <p:pic>
        <p:nvPicPr>
          <p:cNvPr id="11" name="Picture 10">
            <a:extLst>
              <a:ext uri="{FF2B5EF4-FFF2-40B4-BE49-F238E27FC236}">
                <a16:creationId xmlns:a16="http://schemas.microsoft.com/office/drawing/2014/main" id="{AA3E3887-8289-CA4D-A337-A70EE49113B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8550876" y="5131312"/>
            <a:ext cx="5581639" cy="5565125"/>
          </a:xfrm>
          <a:prstGeom prst="rect">
            <a:avLst/>
          </a:prstGeom>
        </p:spPr>
      </p:pic>
      <p:sp>
        <p:nvSpPr>
          <p:cNvPr id="22" name="Rectangle 21">
            <a:extLst>
              <a:ext uri="{FF2B5EF4-FFF2-40B4-BE49-F238E27FC236}">
                <a16:creationId xmlns:a16="http://schemas.microsoft.com/office/drawing/2014/main" id="{FA67539D-425F-AF48-9D11-40D41291A08B}"/>
              </a:ext>
            </a:extLst>
          </p:cNvPr>
          <p:cNvSpPr/>
          <p:nvPr/>
        </p:nvSpPr>
        <p:spPr>
          <a:xfrm>
            <a:off x="17533612" y="4565526"/>
            <a:ext cx="6772367" cy="584775"/>
          </a:xfrm>
          <a:prstGeom prst="rect">
            <a:avLst/>
          </a:prstGeom>
        </p:spPr>
        <p:txBody>
          <a:bodyPr wrap="square">
            <a:spAutoFit/>
          </a:bodyPr>
          <a:lstStyle/>
          <a:p>
            <a:pPr marL="63495" marR="63495" defTabSz="1428646">
              <a:buClr>
                <a:srgbClr val="FF5E00"/>
              </a:buClr>
              <a:buFont typeface="Helvetica"/>
              <a:defRPr sz="4200" b="1">
                <a:solidFill>
                  <a:srgbClr val="FF5E00"/>
                </a:solidFill>
                <a:uFill>
                  <a:solidFill>
                    <a:srgbClr val="FF5E00"/>
                  </a:solidFill>
                </a:uFill>
                <a:latin typeface="Helvetica"/>
                <a:ea typeface="Helvetica"/>
                <a:cs typeface="Helvetica"/>
                <a:sym typeface="Helvetica"/>
              </a:defRPr>
            </a:pPr>
            <a:r>
              <a:rPr lang="en-US" sz="3200" dirty="0">
                <a:solidFill>
                  <a:schemeClr val="accent3">
                    <a:lumMod val="60000"/>
                    <a:lumOff val="40000"/>
                  </a:schemeClr>
                </a:solidFill>
              </a:rPr>
              <a:t>779 nm</a:t>
            </a:r>
            <a:endParaRPr lang="is-IS" sz="3200" dirty="0">
              <a:solidFill>
                <a:schemeClr val="accent3">
                  <a:lumMod val="60000"/>
                  <a:lumOff val="40000"/>
                </a:schemeClr>
              </a:solidFill>
            </a:endParaRPr>
          </a:p>
        </p:txBody>
      </p:sp>
    </p:spTree>
    <p:extLst>
      <p:ext uri="{BB962C8B-B14F-4D97-AF65-F5344CB8AC3E}">
        <p14:creationId xmlns:p14="http://schemas.microsoft.com/office/powerpoint/2010/main" val="2883198506"/>
      </p:ext>
    </p:extLst>
  </p:cSld>
  <p:clrMapOvr>
    <a:masterClrMapping/>
  </p:clrMapOvr>
  <p:transition spd="slow"/>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ECF2B2A-CE97-5540-9634-D43F7A9135C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79111" y="1510421"/>
            <a:ext cx="21993336" cy="11827699"/>
          </a:xfrm>
          <a:prstGeom prst="rect">
            <a:avLst/>
          </a:prstGeom>
        </p:spPr>
      </p:pic>
      <p:sp>
        <p:nvSpPr>
          <p:cNvPr id="4" name="Rectangle 3">
            <a:extLst>
              <a:ext uri="{FF2B5EF4-FFF2-40B4-BE49-F238E27FC236}">
                <a16:creationId xmlns:a16="http://schemas.microsoft.com/office/drawing/2014/main" id="{B99F71E3-664F-FC48-9CF9-FF6453A6B5F7}"/>
              </a:ext>
            </a:extLst>
          </p:cNvPr>
          <p:cNvSpPr/>
          <p:nvPr/>
        </p:nvSpPr>
        <p:spPr>
          <a:xfrm>
            <a:off x="4531233" y="310092"/>
            <a:ext cx="12819535" cy="1200329"/>
          </a:xfrm>
          <a:prstGeom prst="rect">
            <a:avLst/>
          </a:prstGeom>
        </p:spPr>
        <p:txBody>
          <a:bodyPr wrap="none">
            <a:spAutoFit/>
          </a:bodyPr>
          <a:lstStyle/>
          <a:p>
            <a:r>
              <a:rPr lang="en-US" sz="7200" dirty="0">
                <a:solidFill>
                  <a:srgbClr val="FFFB00"/>
                </a:solidFill>
                <a:uFill>
                  <a:solidFill>
                    <a:srgbClr val="FFFB00"/>
                  </a:solidFill>
                </a:uFill>
                <a:latin typeface="Palatino"/>
                <a:ea typeface="Palatino"/>
                <a:cs typeface="Palatino"/>
                <a:sym typeface="Palatino"/>
              </a:rPr>
              <a:t>The MLNN Spectral Matching:</a:t>
            </a:r>
            <a:endParaRPr lang="en-US" sz="7200" dirty="0"/>
          </a:p>
        </p:txBody>
      </p:sp>
    </p:spTree>
    <p:extLst>
      <p:ext uri="{BB962C8B-B14F-4D97-AF65-F5344CB8AC3E}">
        <p14:creationId xmlns:p14="http://schemas.microsoft.com/office/powerpoint/2010/main" val="3881173999"/>
      </p:ext>
    </p:extLst>
  </p:cSld>
  <p:clrMapOvr>
    <a:masterClrMapping/>
  </p:clrMapOvr>
  <p:transition spd="slow"/>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B99F71E3-664F-FC48-9CF9-FF6453A6B5F7}"/>
              </a:ext>
            </a:extLst>
          </p:cNvPr>
          <p:cNvSpPr/>
          <p:nvPr/>
        </p:nvSpPr>
        <p:spPr>
          <a:xfrm>
            <a:off x="1275256" y="310092"/>
            <a:ext cx="19553751" cy="1200329"/>
          </a:xfrm>
          <a:prstGeom prst="rect">
            <a:avLst/>
          </a:prstGeom>
        </p:spPr>
        <p:txBody>
          <a:bodyPr wrap="none">
            <a:spAutoFit/>
          </a:bodyPr>
          <a:lstStyle/>
          <a:p>
            <a:r>
              <a:rPr lang="en-US" sz="7200" dirty="0">
                <a:solidFill>
                  <a:srgbClr val="FFFB00"/>
                </a:solidFill>
                <a:uFill>
                  <a:solidFill>
                    <a:srgbClr val="FFFB00"/>
                  </a:solidFill>
                </a:uFill>
                <a:latin typeface="Palatino"/>
                <a:ea typeface="Palatino"/>
                <a:cs typeface="Palatino"/>
                <a:sym typeface="Palatino"/>
              </a:rPr>
              <a:t>Validation of MLNN AC/</a:t>
            </a:r>
            <a:r>
              <a:rPr lang="en-US" sz="7200" dirty="0" err="1">
                <a:solidFill>
                  <a:srgbClr val="FFFB00"/>
                </a:solidFill>
                <a:uFill>
                  <a:solidFill>
                    <a:srgbClr val="FFFB00"/>
                  </a:solidFill>
                </a:uFill>
                <a:latin typeface="Palatino"/>
                <a:ea typeface="Palatino"/>
                <a:cs typeface="Palatino"/>
                <a:sym typeface="Palatino"/>
              </a:rPr>
              <a:t>SeaWiFS</a:t>
            </a:r>
            <a:r>
              <a:rPr lang="en-US" sz="7200" dirty="0">
                <a:solidFill>
                  <a:srgbClr val="FFFB00"/>
                </a:solidFill>
                <a:uFill>
                  <a:solidFill>
                    <a:srgbClr val="FFFB00"/>
                  </a:solidFill>
                </a:uFill>
                <a:latin typeface="Palatino"/>
                <a:ea typeface="Palatino"/>
                <a:cs typeface="Palatino"/>
                <a:sym typeface="Palatino"/>
              </a:rPr>
              <a:t> (1997-2010):</a:t>
            </a:r>
            <a:endParaRPr lang="en-US" sz="7200" dirty="0"/>
          </a:p>
        </p:txBody>
      </p:sp>
      <p:pic>
        <p:nvPicPr>
          <p:cNvPr id="3" name="Picture 2">
            <a:extLst>
              <a:ext uri="{FF2B5EF4-FFF2-40B4-BE49-F238E27FC236}">
                <a16:creationId xmlns:a16="http://schemas.microsoft.com/office/drawing/2014/main" id="{59C178E3-7FC8-0245-84E1-D919A7A4A4D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94540" y="1289704"/>
            <a:ext cx="22296052" cy="11858738"/>
          </a:xfrm>
          <a:prstGeom prst="rect">
            <a:avLst/>
          </a:prstGeom>
        </p:spPr>
      </p:pic>
    </p:spTree>
    <p:extLst>
      <p:ext uri="{BB962C8B-B14F-4D97-AF65-F5344CB8AC3E}">
        <p14:creationId xmlns:p14="http://schemas.microsoft.com/office/powerpoint/2010/main" val="4040060460"/>
      </p:ext>
    </p:extLst>
  </p:cSld>
  <p:clrMapOvr>
    <a:masterClrMapping/>
  </p:clrMapOvr>
  <p:transition spd="slow"/>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B99F71E3-664F-FC48-9CF9-FF6453A6B5F7}"/>
              </a:ext>
            </a:extLst>
          </p:cNvPr>
          <p:cNvSpPr/>
          <p:nvPr/>
        </p:nvSpPr>
        <p:spPr>
          <a:xfrm>
            <a:off x="3635515" y="310092"/>
            <a:ext cx="13518445" cy="1200329"/>
          </a:xfrm>
          <a:prstGeom prst="rect">
            <a:avLst/>
          </a:prstGeom>
        </p:spPr>
        <p:txBody>
          <a:bodyPr wrap="none">
            <a:spAutoFit/>
          </a:bodyPr>
          <a:lstStyle/>
          <a:p>
            <a:r>
              <a:rPr lang="en-US" sz="7200" dirty="0">
                <a:solidFill>
                  <a:srgbClr val="FFFB00"/>
                </a:solidFill>
                <a:uFill>
                  <a:solidFill>
                    <a:srgbClr val="FFFB00"/>
                  </a:solidFill>
                </a:uFill>
                <a:latin typeface="Palatino"/>
                <a:ea typeface="Palatino"/>
                <a:cs typeface="Palatino"/>
                <a:sym typeface="Palatino"/>
              </a:rPr>
              <a:t>Validation of MLNN AC/VIIRS:</a:t>
            </a:r>
            <a:endParaRPr lang="en-US" sz="7200" dirty="0"/>
          </a:p>
        </p:txBody>
      </p:sp>
      <p:pic>
        <p:nvPicPr>
          <p:cNvPr id="3" name="Picture 2">
            <a:extLst>
              <a:ext uri="{FF2B5EF4-FFF2-40B4-BE49-F238E27FC236}">
                <a16:creationId xmlns:a16="http://schemas.microsoft.com/office/drawing/2014/main" id="{CE3A553E-5837-2043-9E05-BA433ECC417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60343" y="1510421"/>
            <a:ext cx="22203851" cy="11769594"/>
          </a:xfrm>
          <a:prstGeom prst="rect">
            <a:avLst/>
          </a:prstGeom>
        </p:spPr>
      </p:pic>
    </p:spTree>
    <p:extLst>
      <p:ext uri="{BB962C8B-B14F-4D97-AF65-F5344CB8AC3E}">
        <p14:creationId xmlns:p14="http://schemas.microsoft.com/office/powerpoint/2010/main" val="2661546170"/>
      </p:ext>
    </p:extLst>
  </p:cSld>
  <p:clrMapOvr>
    <a:masterClrMapping/>
  </p:clrMapOvr>
  <p:transition spd="slow"/>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241" name="Shape 241"/>
          <p:cNvSpPr>
            <a:spLocks noGrp="1"/>
          </p:cNvSpPr>
          <p:nvPr>
            <p:ph type="title"/>
          </p:nvPr>
        </p:nvSpPr>
        <p:spPr>
          <a:xfrm>
            <a:off x="529945" y="1290145"/>
            <a:ext cx="23160372" cy="10723179"/>
          </a:xfrm>
          <a:prstGeom prst="rect">
            <a:avLst/>
          </a:prstGeom>
        </p:spPr>
        <p:txBody>
          <a:bodyPr/>
          <a:lstStyle/>
          <a:p>
            <a:pPr>
              <a:defRPr sz="7700"/>
            </a:pPr>
            <a:r>
              <a:rPr dirty="0">
                <a:solidFill>
                  <a:srgbClr val="FFFFFF"/>
                </a:solidFill>
                <a:uFill>
                  <a:solidFill>
                    <a:srgbClr val="FFFFFF"/>
                  </a:solidFill>
                </a:uFill>
                <a:latin typeface="Palatino"/>
                <a:ea typeface="Palatino"/>
                <a:cs typeface="Palatino"/>
                <a:sym typeface="Palatino"/>
              </a:rPr>
              <a:t> </a:t>
            </a:r>
            <a:r>
              <a:rPr lang="en-US" dirty="0">
                <a:solidFill>
                  <a:srgbClr val="FFFFFF"/>
                </a:solidFill>
                <a:uFill>
                  <a:solidFill>
                    <a:srgbClr val="FFFFFF"/>
                  </a:solidFill>
                </a:uFill>
                <a:latin typeface="Palatino"/>
                <a:ea typeface="Palatino"/>
                <a:cs typeface="Palatino"/>
                <a:sym typeface="Palatino"/>
              </a:rPr>
              <a:t>Summary</a:t>
            </a:r>
            <a:r>
              <a:rPr dirty="0">
                <a:solidFill>
                  <a:srgbClr val="FFFFFF"/>
                </a:solidFill>
                <a:uFill>
                  <a:solidFill>
                    <a:srgbClr val="FFFFFF"/>
                  </a:solidFill>
                </a:uFill>
                <a:latin typeface="Palatino"/>
                <a:ea typeface="Palatino"/>
                <a:cs typeface="Palatino"/>
                <a:sym typeface="Palatino"/>
              </a:rPr>
              <a:t>:</a:t>
            </a:r>
          </a:p>
          <a:p>
            <a:pPr>
              <a:defRPr sz="7700">
                <a:solidFill>
                  <a:srgbClr val="2CF90E"/>
                </a:solidFill>
              </a:defRPr>
            </a:pPr>
            <a:r>
              <a:rPr sz="5400" dirty="0">
                <a:uFill>
                  <a:solidFill>
                    <a:srgbClr val="FFFFFF"/>
                  </a:solidFill>
                </a:uFill>
                <a:latin typeface="Palatino"/>
                <a:ea typeface="Palatino"/>
                <a:cs typeface="Palatino"/>
                <a:sym typeface="Palatino"/>
              </a:rPr>
              <a:t>1) </a:t>
            </a:r>
            <a:r>
              <a:rPr lang="en-US" sz="5400" dirty="0">
                <a:uFill>
                  <a:solidFill>
                    <a:srgbClr val="FFFFFF"/>
                  </a:solidFill>
                </a:uFill>
                <a:latin typeface="Palatino"/>
                <a:ea typeface="Palatino"/>
                <a:cs typeface="Palatino"/>
                <a:sym typeface="Palatino"/>
              </a:rPr>
              <a:t>The MLNN AC algorithm has been proven to perform better than standard AC algorithms due to its superior cloud screening, improved OC product quality, flexible sensor configuration, and capability of providing accurate OC products from low SNR satellite data.</a:t>
            </a:r>
            <a:br>
              <a:rPr lang="en-US" sz="5400" dirty="0">
                <a:uFill>
                  <a:solidFill>
                    <a:srgbClr val="FFFFFF"/>
                  </a:solidFill>
                </a:uFill>
                <a:latin typeface="Palatino"/>
                <a:ea typeface="Palatino"/>
                <a:cs typeface="Palatino"/>
                <a:sym typeface="Palatino"/>
              </a:rPr>
            </a:br>
            <a:endParaRPr sz="5400" dirty="0">
              <a:uFill>
                <a:solidFill>
                  <a:srgbClr val="FFFFFF"/>
                </a:solidFill>
              </a:uFill>
              <a:latin typeface="Palatino"/>
              <a:ea typeface="Palatino"/>
              <a:cs typeface="Palatino"/>
              <a:sym typeface="Palatino"/>
            </a:endParaRPr>
          </a:p>
          <a:p>
            <a:pPr>
              <a:defRPr sz="7700"/>
            </a:pPr>
            <a:r>
              <a:rPr sz="5400" dirty="0">
                <a:solidFill>
                  <a:srgbClr val="FFFB00"/>
                </a:solidFill>
                <a:uFill>
                  <a:solidFill>
                    <a:srgbClr val="FFFB00"/>
                  </a:solidFill>
                </a:uFill>
                <a:latin typeface="Palatino"/>
                <a:ea typeface="Palatino"/>
                <a:cs typeface="Palatino"/>
                <a:sym typeface="Palatino"/>
              </a:rPr>
              <a:t>2) </a:t>
            </a:r>
            <a:r>
              <a:rPr lang="en-US" sz="5400" dirty="0">
                <a:solidFill>
                  <a:srgbClr val="FFFB00"/>
                </a:solidFill>
                <a:uFill>
                  <a:solidFill>
                    <a:srgbClr val="FFFB00"/>
                  </a:solidFill>
                </a:uFill>
                <a:latin typeface="Palatino"/>
                <a:ea typeface="Palatino"/>
                <a:cs typeface="Palatino"/>
                <a:sym typeface="Palatino"/>
              </a:rPr>
              <a:t>The final OC products will include normalized remote sensing </a:t>
            </a:r>
            <a:r>
              <a:rPr lang="en-US" sz="5400" dirty="0" err="1">
                <a:solidFill>
                  <a:srgbClr val="FFFB00"/>
                </a:solidFill>
                <a:uFill>
                  <a:solidFill>
                    <a:srgbClr val="FFFB00"/>
                  </a:solidFill>
                </a:uFill>
                <a:latin typeface="Palatino"/>
                <a:ea typeface="Palatino"/>
                <a:cs typeface="Palatino"/>
                <a:sym typeface="Palatino"/>
              </a:rPr>
              <a:t>reflectances</a:t>
            </a:r>
            <a:r>
              <a:rPr lang="en-US" sz="5400" dirty="0">
                <a:solidFill>
                  <a:srgbClr val="FFFB00"/>
                </a:solidFill>
                <a:uFill>
                  <a:solidFill>
                    <a:srgbClr val="FFFB00"/>
                  </a:solidFill>
                </a:uFill>
                <a:latin typeface="Palatino"/>
                <a:ea typeface="Palatino"/>
                <a:cs typeface="Palatino"/>
                <a:sym typeface="Palatino"/>
              </a:rPr>
              <a:t> (</a:t>
            </a:r>
            <a:r>
              <a:rPr lang="en-US" sz="5400" dirty="0" err="1">
                <a:solidFill>
                  <a:srgbClr val="FFFB00"/>
                </a:solidFill>
                <a:uFill>
                  <a:solidFill>
                    <a:srgbClr val="FFFB00"/>
                  </a:solidFill>
                </a:uFill>
                <a:latin typeface="Palatino"/>
                <a:ea typeface="Palatino"/>
                <a:cs typeface="Palatino"/>
                <a:sym typeface="Palatino"/>
              </a:rPr>
              <a:t>nRrs</a:t>
            </a:r>
            <a:r>
              <a:rPr lang="en-US" sz="5400" dirty="0">
                <a:solidFill>
                  <a:srgbClr val="FFFB00"/>
                </a:solidFill>
                <a:uFill>
                  <a:solidFill>
                    <a:srgbClr val="FFFB00"/>
                  </a:solidFill>
                </a:uFill>
                <a:latin typeface="Palatino"/>
                <a:ea typeface="Palatino"/>
                <a:cs typeface="Palatino"/>
                <a:sym typeface="Palatino"/>
              </a:rPr>
              <a:t> values), chlorophyll concentration (</a:t>
            </a:r>
            <a:r>
              <a:rPr lang="en-US" sz="5400" dirty="0" err="1">
                <a:solidFill>
                  <a:srgbClr val="FFFB00"/>
                </a:solidFill>
                <a:uFill>
                  <a:solidFill>
                    <a:srgbClr val="FFFB00"/>
                  </a:solidFill>
                </a:uFill>
                <a:latin typeface="Palatino"/>
                <a:ea typeface="Palatino"/>
                <a:cs typeface="Palatino"/>
                <a:sym typeface="Palatino"/>
              </a:rPr>
              <a:t>CHLa</a:t>
            </a:r>
            <a:r>
              <a:rPr lang="en-US" sz="5400" dirty="0">
                <a:solidFill>
                  <a:srgbClr val="FFFB00"/>
                </a:solidFill>
                <a:uFill>
                  <a:solidFill>
                    <a:srgbClr val="FFFB00"/>
                  </a:solidFill>
                </a:uFill>
                <a:latin typeface="Palatino"/>
                <a:ea typeface="Palatino"/>
                <a:cs typeface="Palatino"/>
                <a:sym typeface="Palatino"/>
              </a:rPr>
              <a:t>), and 3 water IOP products (aph443, adg443 and bbp443). The OC products will have the same spatial resolution as the EPIC level 1B data.</a:t>
            </a:r>
            <a:endParaRPr sz="5400" dirty="0">
              <a:solidFill>
                <a:srgbClr val="FFFB00"/>
              </a:solidFill>
              <a:uFill>
                <a:solidFill>
                  <a:srgbClr val="FFFB00"/>
                </a:solidFill>
              </a:uFill>
              <a:latin typeface="Palatino"/>
              <a:ea typeface="Palatino"/>
              <a:cs typeface="Palatino"/>
              <a:sym typeface="Palatino"/>
            </a:endParaRPr>
          </a:p>
          <a:p>
            <a:pPr>
              <a:defRPr sz="7700">
                <a:solidFill>
                  <a:srgbClr val="00F4FF"/>
                </a:solidFill>
              </a:defRPr>
            </a:pPr>
            <a:r>
              <a:rPr sz="5400" dirty="0">
                <a:uFill>
                  <a:solidFill>
                    <a:srgbClr val="FFFB00"/>
                  </a:solidFill>
                </a:uFill>
                <a:latin typeface="Palatino"/>
                <a:ea typeface="Palatino"/>
                <a:cs typeface="Palatino"/>
                <a:sym typeface="Palatino"/>
              </a:rPr>
              <a:t> </a:t>
            </a:r>
          </a:p>
          <a:p>
            <a:pPr>
              <a:defRPr sz="7700">
                <a:solidFill>
                  <a:srgbClr val="00F4FF"/>
                </a:solidFill>
              </a:defRPr>
            </a:pPr>
            <a:r>
              <a:rPr sz="5400" dirty="0">
                <a:uFill>
                  <a:solidFill>
                    <a:srgbClr val="FFFB00"/>
                  </a:solidFill>
                </a:uFill>
                <a:latin typeface="Palatino"/>
                <a:ea typeface="Palatino"/>
                <a:cs typeface="Palatino"/>
                <a:sym typeface="Palatino"/>
              </a:rPr>
              <a:t>3) </a:t>
            </a:r>
            <a:r>
              <a:rPr lang="en-US" sz="5400" dirty="0">
                <a:uFill>
                  <a:solidFill>
                    <a:srgbClr val="FFFB00"/>
                  </a:solidFill>
                </a:uFill>
                <a:latin typeface="Palatino"/>
                <a:ea typeface="Palatino"/>
                <a:cs typeface="Palatino"/>
                <a:sym typeface="Palatino"/>
              </a:rPr>
              <a:t>Implementation of the MLNN AC algorithm for EPIC is underway and examples of OC products derived from EPIC data will be presented at the 2018 AGU Fall Meeting.</a:t>
            </a:r>
            <a:endParaRPr sz="5400" dirty="0">
              <a:uFill>
                <a:solidFill>
                  <a:srgbClr val="FFFB00"/>
                </a:solidFill>
              </a:uFill>
              <a:latin typeface="Palatino"/>
              <a:ea typeface="Palatino"/>
              <a:cs typeface="Palatino"/>
              <a:sym typeface="Palatino"/>
            </a:endParaRPr>
          </a:p>
        </p:txBody>
      </p:sp>
    </p:spTree>
  </p:cSld>
  <p:clrMapOvr>
    <a:masterClrMapping/>
  </p:clrMapOvr>
  <p:transition spd="slow"/>
</p:sld>
</file>

<file path=ppt/theme/_rels/theme1.xml.rels><?xml version="1.0" encoding="UTF-8" standalone="yes"?>
<Relationships xmlns="http://schemas.openxmlformats.org/package/2006/relationships"><Relationship Id="rId1" Type="http://schemas.openxmlformats.org/officeDocument/2006/relationships/image" Target="../media/image1.png"/></Relationships>
</file>

<file path=ppt/theme/_rels/theme2.xml.rels><?xml version="1.0" encoding="UTF-8" standalone="yes"?>
<Relationships xmlns="http://schemas.openxmlformats.org/package/2006/relationships"><Relationship Id="rId1" Type="http://schemas.openxmlformats.org/officeDocument/2006/relationships/image" Target="../media/image1.png"/></Relationships>
</file>

<file path=ppt/theme/theme1.xml><?xml version="1.0" encoding="utf-8"?>
<a:theme xmlns:a="http://schemas.openxmlformats.org/drawingml/2006/main" name="Black">
  <a:themeElements>
    <a:clrScheme name="Black">
      <a:dk1>
        <a:srgbClr val="000000"/>
      </a:dk1>
      <a:lt1>
        <a:srgbClr val="FFFFFF"/>
      </a:lt1>
      <a:dk2>
        <a:srgbClr val="53585F"/>
      </a:dk2>
      <a:lt2>
        <a:srgbClr val="DCDEE0"/>
      </a:lt2>
      <a:accent1>
        <a:srgbClr val="0065C1"/>
      </a:accent1>
      <a:accent2>
        <a:srgbClr val="00A6AC"/>
      </a:accent2>
      <a:accent3>
        <a:srgbClr val="308B16"/>
      </a:accent3>
      <a:accent4>
        <a:srgbClr val="BC8027"/>
      </a:accent4>
      <a:accent5>
        <a:srgbClr val="971817"/>
      </a:accent5>
      <a:accent6>
        <a:srgbClr val="5747C1"/>
      </a:accent6>
      <a:hlink>
        <a:srgbClr val="0000FF"/>
      </a:hlink>
      <a:folHlink>
        <a:srgbClr val="FF00FF"/>
      </a:folHlink>
    </a:clrScheme>
    <a:fontScheme name="Black">
      <a:majorFont>
        <a:latin typeface="Helvetica Light"/>
        <a:ea typeface="Helvetica Light"/>
        <a:cs typeface="Helvetica Light"/>
      </a:majorFont>
      <a:minorFont>
        <a:latin typeface="Helvetica Light"/>
        <a:ea typeface="Helvetica Light"/>
        <a:cs typeface="Helvetica Light"/>
      </a:minorFont>
    </a:fontScheme>
    <a:fmtScheme name="Black">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xmlns:r="http://schemas.openxmlformats.org/officeDocument/2006/relationships" r:embed="rId1"/>
          <a:srcRect/>
          <a:tile tx="0" ty="0" sx="100000" sy="100000" flip="none" algn="tl"/>
        </a:blip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FFFFFF"/>
            </a:solidFill>
            <a:effectLst/>
            <a:uFillTx/>
            <a:latin typeface="+mn-lt"/>
            <a:ea typeface="+mn-ea"/>
            <a:cs typeface="+mn-cs"/>
            <a:sym typeface="Helvetica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FFFFFF"/>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5000" b="0" i="0" u="none" strike="noStrike" cap="none" spc="0" normalizeH="0" baseline="0">
            <a:ln>
              <a:noFill/>
            </a:ln>
            <a:solidFill>
              <a:srgbClr val="FFFFFF"/>
            </a:solidFill>
            <a:effectLst/>
            <a:uFillTx/>
            <a:latin typeface="+mn-lt"/>
            <a:ea typeface="+mn-ea"/>
            <a:cs typeface="+mn-cs"/>
            <a:sym typeface="Helvetica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Black">
  <a:themeElements>
    <a:clrScheme name="Black">
      <a:dk1>
        <a:srgbClr val="000000"/>
      </a:dk1>
      <a:lt1>
        <a:srgbClr val="FFFFFF"/>
      </a:lt1>
      <a:dk2>
        <a:srgbClr val="53585F"/>
      </a:dk2>
      <a:lt2>
        <a:srgbClr val="DCDEE0"/>
      </a:lt2>
      <a:accent1>
        <a:srgbClr val="0065C1"/>
      </a:accent1>
      <a:accent2>
        <a:srgbClr val="00A6AC"/>
      </a:accent2>
      <a:accent3>
        <a:srgbClr val="308B16"/>
      </a:accent3>
      <a:accent4>
        <a:srgbClr val="BC8027"/>
      </a:accent4>
      <a:accent5>
        <a:srgbClr val="971817"/>
      </a:accent5>
      <a:accent6>
        <a:srgbClr val="5747C1"/>
      </a:accent6>
      <a:hlink>
        <a:srgbClr val="0000FF"/>
      </a:hlink>
      <a:folHlink>
        <a:srgbClr val="FF00FF"/>
      </a:folHlink>
    </a:clrScheme>
    <a:fontScheme name="Black">
      <a:majorFont>
        <a:latin typeface="Helvetica Light"/>
        <a:ea typeface="Helvetica Light"/>
        <a:cs typeface="Helvetica Light"/>
      </a:majorFont>
      <a:minorFont>
        <a:latin typeface="Helvetica Light"/>
        <a:ea typeface="Helvetica Light"/>
        <a:cs typeface="Helvetica Light"/>
      </a:minorFont>
    </a:fontScheme>
    <a:fmtScheme name="Black">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xmlns:r="http://schemas.openxmlformats.org/officeDocument/2006/relationships" r:embed="rId1"/>
          <a:srcRect/>
          <a:tile tx="0" ty="0" sx="100000" sy="100000" flip="none" algn="tl"/>
        </a:blip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FFFFFF"/>
            </a:solidFill>
            <a:effectLst/>
            <a:uFillTx/>
            <a:latin typeface="+mn-lt"/>
            <a:ea typeface="+mn-ea"/>
            <a:cs typeface="+mn-cs"/>
            <a:sym typeface="Helvetica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FFFFFF"/>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5000" b="0" i="0" u="none" strike="noStrike" cap="none" spc="0" normalizeH="0" baseline="0">
            <a:ln>
              <a:noFill/>
            </a:ln>
            <a:solidFill>
              <a:srgbClr val="FFFFFF"/>
            </a:solidFill>
            <a:effectLst/>
            <a:uFillTx/>
            <a:latin typeface="+mn-lt"/>
            <a:ea typeface="+mn-ea"/>
            <a:cs typeface="+mn-cs"/>
            <a:sym typeface="Helvetica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11426</TotalTime>
  <Words>787</Words>
  <Application>Microsoft Macintosh PowerPoint</Application>
  <PresentationFormat>Custom</PresentationFormat>
  <Paragraphs>65</Paragraphs>
  <Slides>16</Slides>
  <Notes>7</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16</vt:i4>
      </vt:variant>
    </vt:vector>
  </HeadingPairs>
  <TitlesOfParts>
    <vt:vector size="23" baseType="lpstr">
      <vt:lpstr>Arial</vt:lpstr>
      <vt:lpstr>Helvetica</vt:lpstr>
      <vt:lpstr>Helvetica Light</vt:lpstr>
      <vt:lpstr>Helvetica Neue</vt:lpstr>
      <vt:lpstr>Palatino</vt:lpstr>
      <vt:lpstr>Times New Roman</vt:lpstr>
      <vt:lpstr>Black</vt:lpstr>
      <vt:lpstr>PowerPoint Presentation</vt:lpstr>
      <vt:lpstr>Can we retrieve ocean color from DSCOVR/EPIC? why not …</vt:lpstr>
      <vt:lpstr>PowerPoint Presentation</vt:lpstr>
      <vt:lpstr>PowerPoint Presentation</vt:lpstr>
      <vt:lpstr>Lets now talk about strategy: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Summary: 1) The MLNN AC algorithm has been proven to perform better than standard AC algorithms due to its superior cloud screening, improved OC product quality, flexible sensor configuration, and capability of providing accurate OC products from low SNR satellite data.  2) The final OC products will include normalized remote sensing reflectances (nRrs values), chlorophyll concentration (CHLa), and 3 water IOP products (aph443, adg443 and bbp443). The OC products will have the same spatial resolution as the EPIC level 1B data.   3) Implementation of the MLNN AC algorithm for EPIC is underway and examples of OC products derived from EPIC data will be presented at the 2018 AGU Fall Meeting.</vt:lpstr>
    </vt:vector>
  </TitlesOfParts>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cp:lastModifiedBy>Charles Gatebe</cp:lastModifiedBy>
  <cp:revision>247</cp:revision>
  <dcterms:modified xsi:type="dcterms:W3CDTF">2018-09-18T04:11:39Z</dcterms:modified>
</cp:coreProperties>
</file>