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4" r:id="rId4"/>
    <p:sldId id="259" r:id="rId5"/>
    <p:sldId id="260" r:id="rId6"/>
    <p:sldId id="261" r:id="rId7"/>
    <p:sldId id="257" r:id="rId8"/>
    <p:sldId id="263" r:id="rId9"/>
    <p:sldId id="262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4" d="100"/>
          <a:sy n="154" d="100"/>
        </p:scale>
        <p:origin x="-222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C915-6949-4319-A84C-749146310D4B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7D3F3-9322-413C-8261-6ED0B5FD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395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C915-6949-4319-A84C-749146310D4B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7D3F3-9322-413C-8261-6ED0B5FD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656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C915-6949-4319-A84C-749146310D4B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7D3F3-9322-413C-8261-6ED0B5FD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474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C915-6949-4319-A84C-749146310D4B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7D3F3-9322-413C-8261-6ED0B5FD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725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C915-6949-4319-A84C-749146310D4B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7D3F3-9322-413C-8261-6ED0B5FD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094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C915-6949-4319-A84C-749146310D4B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7D3F3-9322-413C-8261-6ED0B5FD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219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C915-6949-4319-A84C-749146310D4B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7D3F3-9322-413C-8261-6ED0B5FD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834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C915-6949-4319-A84C-749146310D4B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7D3F3-9322-413C-8261-6ED0B5FD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95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C915-6949-4319-A84C-749146310D4B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7D3F3-9322-413C-8261-6ED0B5FD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707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C915-6949-4319-A84C-749146310D4B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7D3F3-9322-413C-8261-6ED0B5FD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279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C915-6949-4319-A84C-749146310D4B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7D3F3-9322-413C-8261-6ED0B5FD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123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8C915-6949-4319-A84C-749146310D4B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47D3F3-9322-413C-8261-6ED0B5FD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639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792079"/>
            <a:ext cx="6172200" cy="53801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57400" y="990600"/>
            <a:ext cx="1797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Casper Wyoming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38400" y="228600"/>
            <a:ext cx="5024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Total Eclipse August 21, 2016 at 11:45 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/>
          <p:nvPr/>
        </p:nvPicPr>
        <p:blipFill>
          <a:blip r:embed="rId3"/>
          <a:stretch>
            <a:fillRect/>
          </a:stretch>
        </p:blipFill>
        <p:spPr>
          <a:xfrm>
            <a:off x="5981843" y="1175266"/>
            <a:ext cx="2962275" cy="250253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12403" y="5953780"/>
            <a:ext cx="2388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DSCOVR / EPIC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05000" y="6400800"/>
            <a:ext cx="2634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1.5 Million km from Earth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901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228599"/>
            <a:ext cx="5024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Total Eclipse August 21, 2016 at 11:45 </a:t>
            </a:r>
            <a:endParaRPr lang="en-US" sz="2400" b="1" dirty="0"/>
          </a:p>
        </p:txBody>
      </p:sp>
      <p:sp>
        <p:nvSpPr>
          <p:cNvPr id="4" name="Rectangle 3"/>
          <p:cNvSpPr/>
          <p:nvPr/>
        </p:nvSpPr>
        <p:spPr>
          <a:xfrm>
            <a:off x="808768" y="1295400"/>
            <a:ext cx="74542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Why Should we care ?</a:t>
            </a:r>
            <a:endParaRPr lang="en-US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2971800"/>
            <a:ext cx="76962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 smtClean="0"/>
              <a:t>Climate change increases the amount of shadow casting high clouds</a:t>
            </a:r>
          </a:p>
          <a:p>
            <a:endParaRPr lang="en-US" sz="12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 smtClean="0"/>
              <a:t>The shadows affect the Earth’s energy balance</a:t>
            </a:r>
          </a:p>
          <a:p>
            <a:endParaRPr lang="en-US" sz="12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 smtClean="0"/>
              <a:t>Testing 3-D calculations on the eclipse data is the first step to understand the more complicated cloud effects on energy balance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990560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596"/>
            <a:ext cx="4529713" cy="4211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218" y="2438399"/>
            <a:ext cx="4376413" cy="441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4400" y="4419600"/>
            <a:ext cx="2514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Casper WY</a:t>
            </a:r>
          </a:p>
          <a:p>
            <a:r>
              <a:rPr lang="en-US" sz="3200" b="1" dirty="0" smtClean="0"/>
              <a:t>11:45 MDT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410200" y="1143000"/>
            <a:ext cx="2514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Columbia MO</a:t>
            </a:r>
          </a:p>
          <a:p>
            <a:r>
              <a:rPr lang="en-US" sz="3200" b="1" dirty="0" smtClean="0"/>
              <a:t>   13:15 CDT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852783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" y="18535"/>
            <a:ext cx="4543494" cy="440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374103"/>
            <a:ext cx="4555524" cy="4483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95800" y="2362200"/>
            <a:ext cx="12570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Columbia, MO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209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" y="0"/>
            <a:ext cx="922652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0233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43000"/>
            <a:ext cx="6905625" cy="5255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239000" y="1981200"/>
            <a:ext cx="14539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21 August</a:t>
            </a: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239000" y="4648200"/>
            <a:ext cx="14539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20 August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457200"/>
            <a:ext cx="77041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Reflected Light Before and During the Eclipse Along a Line of Longitude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52408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1600200" y="762000"/>
            <a:ext cx="5943600" cy="46869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33600" y="228599"/>
            <a:ext cx="5024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Total Eclipse August 21, 2016 at 11:45 </a:t>
            </a: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133600" y="5867400"/>
            <a:ext cx="5225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11% Reduced Light Energy Reflected from Earth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891987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576"/>
            <a:ext cx="8915400" cy="381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600" y="457200"/>
            <a:ext cx="811016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Global Integrated Reflected Light (C/s) vs Wavelength</a:t>
            </a:r>
          </a:p>
          <a:p>
            <a:r>
              <a:rPr lang="en-US" sz="2800" b="1" dirty="0" smtClean="0"/>
              <a:t>For 21 August Compared with 20 and 23 August</a:t>
            </a:r>
            <a:endParaRPr lang="en-US" sz="2800" b="1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5486400"/>
            <a:ext cx="36290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9027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28600"/>
            <a:ext cx="5308161" cy="554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1000" y="5715000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Eclipse </a:t>
            </a:r>
            <a:r>
              <a:rPr lang="en-US" dirty="0"/>
              <a:t>change in reﬂected light at Casper, WY, </a:t>
            </a:r>
            <a:r>
              <a:rPr lang="en-US" dirty="0" smtClean="0"/>
              <a:t>and Columbia MO from </a:t>
            </a:r>
            <a:r>
              <a:rPr lang="en-US" dirty="0"/>
              <a:t>20, 21, and 23 August 2017. </a:t>
            </a:r>
            <a:r>
              <a:rPr lang="en-US" dirty="0" smtClean="0"/>
              <a:t>Units </a:t>
            </a:r>
            <a:r>
              <a:rPr lang="en-US" dirty="0"/>
              <a:t>are ICs ×10−7.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77000" y="1524000"/>
            <a:ext cx="20185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Casper WY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400800" y="4191000"/>
            <a:ext cx="26356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Columbia, MO</a:t>
            </a:r>
            <a:endParaRPr lang="en-US" sz="3200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84942"/>
            <a:ext cx="533400" cy="334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171177"/>
            <a:ext cx="533400" cy="334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5154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505200"/>
            <a:ext cx="501015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685800"/>
            <a:ext cx="8814773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1" y="2440322"/>
            <a:ext cx="609599" cy="379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1" y="2438400"/>
            <a:ext cx="609599" cy="379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1" y="1242875"/>
            <a:ext cx="533399" cy="3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143000"/>
            <a:ext cx="533399" cy="3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43000" y="152400"/>
            <a:ext cx="6979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Global Integrated Eclipse Reduction in Reflected Light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7526678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174</Words>
  <Application>Microsoft Office PowerPoint</Application>
  <PresentationFormat>On-screen Show (4:3)</PresentationFormat>
  <Paragraphs>27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herman</dc:creator>
  <cp:lastModifiedBy>herman</cp:lastModifiedBy>
  <cp:revision>10</cp:revision>
  <dcterms:created xsi:type="dcterms:W3CDTF">2017-11-14T22:49:41Z</dcterms:created>
  <dcterms:modified xsi:type="dcterms:W3CDTF">2018-09-16T14:58:58Z</dcterms:modified>
</cp:coreProperties>
</file>