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9" r:id="rId3"/>
    <p:sldId id="260" r:id="rId4"/>
    <p:sldId id="261" r:id="rId5"/>
    <p:sldId id="257" r:id="rId6"/>
    <p:sldId id="256" r:id="rId7"/>
    <p:sldId id="258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15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79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95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56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684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7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75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7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1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4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2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B131-60BF-4EC9-86FA-43673A353BB7}" type="datetimeFigureOut">
              <a:rPr lang="en-US" smtClean="0"/>
              <a:t>9/16/2018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AB14D-FF04-4C33-BD9A-4352D140F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36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838200"/>
            <a:ext cx="78559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Validation of EPIC V02 Ozone Amounts Using OMI and OMPS</a:t>
            </a:r>
          </a:p>
          <a:p>
            <a:endParaRPr lang="en-US" sz="2400" b="1" dirty="0"/>
          </a:p>
          <a:p>
            <a:pPr algn="ctr"/>
            <a:r>
              <a:rPr lang="en-US" sz="2400" b="1" dirty="0" smtClean="0"/>
              <a:t>Jay Herman and Liang Huang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2667000"/>
            <a:ext cx="5943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Comparisons at specified sites</a:t>
            </a:r>
          </a:p>
          <a:p>
            <a:pPr marL="342900" indent="-342900">
              <a:buAutoNum type="arabicParenR"/>
            </a:pPr>
            <a:r>
              <a:rPr lang="en-US" sz="2000" b="1" dirty="0" smtClean="0"/>
              <a:t>Boulder, Colorado</a:t>
            </a:r>
          </a:p>
          <a:p>
            <a:pPr marL="342900" indent="-342900">
              <a:buAutoNum type="arabicParenR"/>
            </a:pPr>
            <a:r>
              <a:rPr lang="en-US" sz="2000" b="1" dirty="0" smtClean="0"/>
              <a:t>Washington, DC</a:t>
            </a:r>
          </a:p>
          <a:p>
            <a:pPr marL="342900" indent="-342900">
              <a:buAutoNum type="arabicParenR"/>
            </a:pPr>
            <a:r>
              <a:rPr lang="en-US" sz="2000" b="1" dirty="0" err="1" smtClean="0"/>
              <a:t>Waterflow</a:t>
            </a:r>
            <a:r>
              <a:rPr lang="en-US" sz="2000" b="1" dirty="0" smtClean="0"/>
              <a:t>, NM</a:t>
            </a:r>
          </a:p>
          <a:p>
            <a:pPr marL="342900" indent="-342900">
              <a:buAutoNum type="arabicParenR"/>
            </a:pPr>
            <a:r>
              <a:rPr lang="en-US" sz="2000" b="1" dirty="0" smtClean="0"/>
              <a:t>Seoul and Busan, Korea</a:t>
            </a:r>
          </a:p>
          <a:p>
            <a:pPr marL="342900" indent="-342900">
              <a:buAutoNum type="arabicParenR"/>
            </a:pPr>
            <a:r>
              <a:rPr lang="en-US" sz="2000" b="1" dirty="0" smtClean="0"/>
              <a:t>Thessaloniki, Greece</a:t>
            </a:r>
          </a:p>
          <a:p>
            <a:pPr marL="342900" indent="-342900">
              <a:buAutoNum type="arabicParenR"/>
            </a:pPr>
            <a:r>
              <a:rPr lang="en-US" sz="2000" b="1" dirty="0" smtClean="0"/>
              <a:t>Mauna Loa, Hawaii</a:t>
            </a:r>
          </a:p>
          <a:p>
            <a:pPr marL="342900" indent="-342900">
              <a:buAutoNum type="arabicParenR"/>
            </a:pPr>
            <a:r>
              <a:rPr lang="en-US" sz="2000" b="1" dirty="0" smtClean="0"/>
              <a:t>Buenos Aires, Argentina</a:t>
            </a:r>
          </a:p>
          <a:p>
            <a:pPr marL="342900" indent="-342900">
              <a:buAutoNum type="arabicParenR"/>
            </a:pPr>
            <a:r>
              <a:rPr lang="en-US" sz="2000" b="1" dirty="0" smtClean="0"/>
              <a:t>Johannesburg, South </a:t>
            </a:r>
            <a:r>
              <a:rPr lang="en-US" sz="2000" b="1" dirty="0" err="1" smtClean="0"/>
              <a:t>africa</a:t>
            </a:r>
            <a:endParaRPr lang="en-US" sz="2000" b="1" dirty="0" smtClean="0"/>
          </a:p>
          <a:p>
            <a:pPr marL="342900" indent="-342900">
              <a:buAutoNum type="arabicParenR"/>
            </a:pPr>
            <a:r>
              <a:rPr lang="en-US" sz="2000" b="1" dirty="0" smtClean="0"/>
              <a:t>Sydney Australia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677561" y="3212812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NH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75802" y="4977825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S</a:t>
            </a:r>
            <a:r>
              <a:rPr lang="en-US" sz="3200" b="1" dirty="0" smtClean="0"/>
              <a:t>H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066800" y="4651220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----------------------------------------------------------------------------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6248400"/>
            <a:ext cx="7161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validation will be redone with V03 ozone when available in 2 months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33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4672366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304800"/>
            <a:ext cx="80059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Comparison of EPIC Total Column Ozone (TCO) with OMI TCO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15000" y="1447800"/>
            <a:ext cx="304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Solid lines = 10 day Average</a:t>
            </a:r>
          </a:p>
          <a:p>
            <a:endParaRPr lang="en-US" b="1" dirty="0"/>
          </a:p>
          <a:p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Grey</a:t>
            </a:r>
            <a:r>
              <a:rPr lang="en-US" sz="2000" b="1" dirty="0" smtClean="0"/>
              <a:t> = All EPIC data</a:t>
            </a:r>
          </a:p>
          <a:p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en-US" sz="2000" b="1" dirty="0" smtClean="0"/>
              <a:t> = All OMI Data</a:t>
            </a:r>
          </a:p>
          <a:p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81600" y="6224014"/>
            <a:ext cx="3871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Units: DU = 2.69 x 10</a:t>
            </a:r>
            <a:r>
              <a:rPr lang="en-US" b="1" baseline="30000" dirty="0" smtClean="0"/>
              <a:t>16</a:t>
            </a:r>
            <a:r>
              <a:rPr lang="en-US" b="1" dirty="0" smtClean="0"/>
              <a:t> molecules/cm</a:t>
            </a:r>
            <a:r>
              <a:rPr lang="en-US" b="1" baseline="30000" dirty="0" smtClean="0"/>
              <a:t>2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878784"/>
              </p:ext>
            </p:extLst>
          </p:nvPr>
        </p:nvGraphicFramePr>
        <p:xfrm>
          <a:off x="5181600" y="3169920"/>
          <a:ext cx="38100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838200"/>
                <a:gridCol w="800100"/>
                <a:gridCol w="952500"/>
              </a:tblGrid>
              <a:tr h="278543"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EPIC 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OMI Mean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Pct</a:t>
                      </a:r>
                      <a:r>
                        <a:rPr lang="en-US" dirty="0" smtClean="0"/>
                        <a:t> Diff</a:t>
                      </a:r>
                      <a:endParaRPr lang="en-US" dirty="0"/>
                    </a:p>
                  </a:txBody>
                  <a:tcPr/>
                </a:tc>
              </a:tr>
              <a:tr h="27854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Seoul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326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322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1.2</a:t>
                      </a:r>
                      <a:endParaRPr lang="en-US" b="1" dirty="0"/>
                    </a:p>
                  </a:txBody>
                  <a:tcPr/>
                </a:tc>
              </a:tr>
              <a:tr h="278543">
                <a:tc>
                  <a:txBody>
                    <a:bodyPr/>
                    <a:lstStyle/>
                    <a:p>
                      <a:r>
                        <a:rPr lang="en-US" b="1" dirty="0" smtClean="0"/>
                        <a:t>Busan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312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1.6</a:t>
                      </a:r>
                      <a:endParaRPr lang="en-US" b="1" dirty="0"/>
                    </a:p>
                  </a:txBody>
                  <a:tcPr/>
                </a:tc>
              </a:tr>
              <a:tr h="278543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Waterflow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294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0.3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97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0" y="1309052"/>
            <a:ext cx="7086600" cy="50155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457200"/>
            <a:ext cx="7473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Comparison of O3 derived from V01 with V02 over Boulder Colorado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43299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685800" y="1296352"/>
            <a:ext cx="7010400" cy="5180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452175"/>
            <a:ext cx="50733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EPIC vs OMI over Washington DC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533110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11326"/>
            <a:ext cx="72052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SH Buenos Aires, Argentina  34.58</a:t>
            </a:r>
            <a:r>
              <a:rPr lang="en-US" sz="2800" b="1" baseline="30000" dirty="0" smtClean="0"/>
              <a:t>O</a:t>
            </a:r>
            <a:r>
              <a:rPr lang="en-US" sz="2800" b="1" dirty="0" smtClean="0"/>
              <a:t>S, 58.48</a:t>
            </a:r>
            <a:r>
              <a:rPr lang="en-US" sz="2800" b="1" baseline="30000" dirty="0" smtClean="0"/>
              <a:t>O</a:t>
            </a:r>
            <a:r>
              <a:rPr lang="en-US" sz="2800" b="1" dirty="0" smtClean="0"/>
              <a:t>W</a:t>
            </a:r>
            <a:endParaRPr lang="en-US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6965950" cy="50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3645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8162925" cy="5825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300335"/>
            <a:ext cx="6855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SH:  Johannesburg, South Africa       26.17</a:t>
            </a:r>
            <a:r>
              <a:rPr lang="en-US" sz="2400" b="1" baseline="30000" dirty="0" smtClean="0"/>
              <a:t>O</a:t>
            </a:r>
            <a:r>
              <a:rPr lang="en-US" sz="2400" b="1" dirty="0" smtClean="0"/>
              <a:t>S, 28.02</a:t>
            </a:r>
            <a:r>
              <a:rPr lang="en-US" sz="2400" b="1" baseline="30000" dirty="0" smtClean="0"/>
              <a:t>O</a:t>
            </a:r>
            <a:r>
              <a:rPr lang="en-US" sz="2400" b="1" dirty="0" smtClean="0"/>
              <a:t>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84384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08" y="1050681"/>
            <a:ext cx="7178675" cy="546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90600" y="381000"/>
            <a:ext cx="69855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SH:  Sydney Australia 33.93</a:t>
            </a:r>
            <a:r>
              <a:rPr lang="en-US" sz="3200" b="1" baseline="30000" dirty="0" smtClean="0"/>
              <a:t>O</a:t>
            </a:r>
            <a:r>
              <a:rPr lang="en-US" sz="3200" b="1" dirty="0" smtClean="0"/>
              <a:t>S  151.17</a:t>
            </a:r>
            <a:r>
              <a:rPr lang="en-US" sz="3200" b="1" baseline="30000" dirty="0" smtClean="0"/>
              <a:t>O</a:t>
            </a:r>
            <a:r>
              <a:rPr lang="en-US" sz="3200" b="1" dirty="0" smtClean="0"/>
              <a:t>E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23932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376" y="990600"/>
            <a:ext cx="8020836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195590"/>
            <a:ext cx="7361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Summary: Good Agreement in NH, but not in SH</a:t>
            </a:r>
            <a:endParaRPr 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24000" y="718810"/>
            <a:ext cx="596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V01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80162" y="706944"/>
            <a:ext cx="596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V02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152592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174</Words>
  <Application>Microsoft Office PowerPoint</Application>
  <PresentationFormat>On-screen Show (4:3)</PresentationFormat>
  <Paragraphs>47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jrherman</dc:creator>
  <cp:lastModifiedBy>jrherman</cp:lastModifiedBy>
  <cp:revision>9</cp:revision>
  <dcterms:created xsi:type="dcterms:W3CDTF">2018-09-11T13:32:34Z</dcterms:created>
  <dcterms:modified xsi:type="dcterms:W3CDTF">2018-09-16T14:48:29Z</dcterms:modified>
</cp:coreProperties>
</file>