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4" r:id="rId3"/>
    <p:sldId id="265" r:id="rId4"/>
    <p:sldId id="258" r:id="rId5"/>
    <p:sldId id="259" r:id="rId6"/>
    <p:sldId id="263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>
        <p:scale>
          <a:sx n="128" d="100"/>
          <a:sy n="128" d="100"/>
        </p:scale>
        <p:origin x="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CA869-3042-4DB8-A324-6AB6C502CA0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E381662-C3A7-453D-A6A0-CEF1E50A70D6}">
      <dgm:prSet/>
      <dgm:spPr/>
      <dgm:t>
        <a:bodyPr/>
        <a:lstStyle/>
        <a:p>
          <a:r>
            <a:rPr lang="en-US"/>
            <a:t>Process Level 2 products using EPIC level 1 data</a:t>
          </a:r>
        </a:p>
      </dgm:t>
    </dgm:pt>
    <dgm:pt modelId="{9371F919-55B1-4E7D-8B8E-C6A74F669EB4}" type="parTrans" cxnId="{9D9AE903-79C0-4B75-A713-237F6CBA9D36}">
      <dgm:prSet/>
      <dgm:spPr/>
      <dgm:t>
        <a:bodyPr/>
        <a:lstStyle/>
        <a:p>
          <a:endParaRPr lang="en-US"/>
        </a:p>
      </dgm:t>
    </dgm:pt>
    <dgm:pt modelId="{64A1AEAE-CC9A-4DA4-AA8D-72956EC4C3DC}" type="sibTrans" cxnId="{9D9AE903-79C0-4B75-A713-237F6CBA9D36}">
      <dgm:prSet/>
      <dgm:spPr/>
      <dgm:t>
        <a:bodyPr/>
        <a:lstStyle/>
        <a:p>
          <a:endParaRPr lang="en-US"/>
        </a:p>
      </dgm:t>
    </dgm:pt>
    <dgm:pt modelId="{F79687FA-B364-46E1-93BD-E976EA6928F2}">
      <dgm:prSet/>
      <dgm:spPr/>
      <dgm:t>
        <a:bodyPr/>
        <a:lstStyle/>
        <a:p>
          <a:r>
            <a:rPr lang="en-US"/>
            <a:t>Collect ancillary products, including other Level 2 products</a:t>
          </a:r>
        </a:p>
      </dgm:t>
    </dgm:pt>
    <dgm:pt modelId="{6B678A25-C8D1-450A-B1DF-68AA1CD1E9EB}" type="parTrans" cxnId="{1F8BDE78-B39B-41C8-B249-A22ACBF6EABD}">
      <dgm:prSet/>
      <dgm:spPr/>
      <dgm:t>
        <a:bodyPr/>
        <a:lstStyle/>
        <a:p>
          <a:endParaRPr lang="en-US"/>
        </a:p>
      </dgm:t>
    </dgm:pt>
    <dgm:pt modelId="{D952426C-4C6B-4D2B-A0F0-E0E908760018}" type="sibTrans" cxnId="{1F8BDE78-B39B-41C8-B249-A22ACBF6EABD}">
      <dgm:prSet/>
      <dgm:spPr/>
      <dgm:t>
        <a:bodyPr/>
        <a:lstStyle/>
        <a:p>
          <a:endParaRPr lang="en-US"/>
        </a:p>
      </dgm:t>
    </dgm:pt>
    <dgm:pt modelId="{AA9F9025-59D3-47F6-B7F3-14A4624A3D3C}">
      <dgm:prSet/>
      <dgm:spPr/>
      <dgm:t>
        <a:bodyPr/>
        <a:lstStyle/>
        <a:p>
          <a:r>
            <a:rPr lang="en-US"/>
            <a:t>Deliver data products to ASDC</a:t>
          </a:r>
        </a:p>
      </dgm:t>
    </dgm:pt>
    <dgm:pt modelId="{C152A8EC-49FE-4202-A34F-5C664A896F22}" type="parTrans" cxnId="{3164B2A5-2386-4FF2-BF5D-69C53CEDBCEB}">
      <dgm:prSet/>
      <dgm:spPr/>
      <dgm:t>
        <a:bodyPr/>
        <a:lstStyle/>
        <a:p>
          <a:endParaRPr lang="en-US"/>
        </a:p>
      </dgm:t>
    </dgm:pt>
    <dgm:pt modelId="{753D8B56-BD2F-484C-88A2-AFF534536F4B}" type="sibTrans" cxnId="{3164B2A5-2386-4FF2-BF5D-69C53CEDBCEB}">
      <dgm:prSet/>
      <dgm:spPr/>
      <dgm:t>
        <a:bodyPr/>
        <a:lstStyle/>
        <a:p>
          <a:endParaRPr lang="en-US"/>
        </a:p>
      </dgm:t>
    </dgm:pt>
    <dgm:pt modelId="{3968B4BD-013D-48FE-BB03-5D87E0801B86}">
      <dgm:prSet/>
      <dgm:spPr/>
      <dgm:t>
        <a:bodyPr/>
        <a:lstStyle/>
        <a:p>
          <a:r>
            <a:rPr lang="en-US"/>
            <a:t>Automate process</a:t>
          </a:r>
        </a:p>
      </dgm:t>
    </dgm:pt>
    <dgm:pt modelId="{7D5B2547-992F-4C76-B237-E871EB6A436E}" type="parTrans" cxnId="{B1B38B4A-EA4C-49BA-BFFA-973F39182D23}">
      <dgm:prSet/>
      <dgm:spPr/>
      <dgm:t>
        <a:bodyPr/>
        <a:lstStyle/>
        <a:p>
          <a:endParaRPr lang="en-US"/>
        </a:p>
      </dgm:t>
    </dgm:pt>
    <dgm:pt modelId="{F595C915-0ADA-4641-88FD-7DC7DF718A6A}" type="sibTrans" cxnId="{B1B38B4A-EA4C-49BA-BFFA-973F39182D23}">
      <dgm:prSet/>
      <dgm:spPr/>
      <dgm:t>
        <a:bodyPr/>
        <a:lstStyle/>
        <a:p>
          <a:endParaRPr lang="en-US"/>
        </a:p>
      </dgm:t>
    </dgm:pt>
    <dgm:pt modelId="{2422D540-DA73-42BA-9C93-B0EB3D81B0E6}">
      <dgm:prSet/>
      <dgm:spPr/>
      <dgm:t>
        <a:bodyPr/>
        <a:lstStyle/>
        <a:p>
          <a:r>
            <a:rPr lang="en-US"/>
            <a:t>Ad hoc processing</a:t>
          </a:r>
        </a:p>
      </dgm:t>
    </dgm:pt>
    <dgm:pt modelId="{416C4E1F-31AF-4A4E-A116-80559B34034A}" type="parTrans" cxnId="{FC7E4B64-9384-4685-B46B-6E063AFD750F}">
      <dgm:prSet/>
      <dgm:spPr/>
      <dgm:t>
        <a:bodyPr/>
        <a:lstStyle/>
        <a:p>
          <a:endParaRPr lang="en-US"/>
        </a:p>
      </dgm:t>
    </dgm:pt>
    <dgm:pt modelId="{A499F564-BC92-4DF1-AAF9-D9E0E6102D7B}" type="sibTrans" cxnId="{FC7E4B64-9384-4685-B46B-6E063AFD750F}">
      <dgm:prSet/>
      <dgm:spPr/>
      <dgm:t>
        <a:bodyPr/>
        <a:lstStyle/>
        <a:p>
          <a:endParaRPr lang="en-US"/>
        </a:p>
      </dgm:t>
    </dgm:pt>
    <dgm:pt modelId="{567786E7-B968-4B4D-8F60-886E4C5ABED0}">
      <dgm:prSet/>
      <dgm:spPr/>
      <dgm:t>
        <a:bodyPr/>
        <a:lstStyle/>
        <a:p>
          <a:r>
            <a:rPr lang="en-US"/>
            <a:t>Helping science teams with NCCS</a:t>
          </a:r>
        </a:p>
      </dgm:t>
    </dgm:pt>
    <dgm:pt modelId="{0BF5D046-C282-44CF-8519-19F7C8C122F4}" type="parTrans" cxnId="{183FEE5C-6EC1-4302-8062-25B566DD1C97}">
      <dgm:prSet/>
      <dgm:spPr/>
      <dgm:t>
        <a:bodyPr/>
        <a:lstStyle/>
        <a:p>
          <a:endParaRPr lang="en-US"/>
        </a:p>
      </dgm:t>
    </dgm:pt>
    <dgm:pt modelId="{C614E52A-2EB7-4ED1-B157-EEA38AA89C49}" type="sibTrans" cxnId="{183FEE5C-6EC1-4302-8062-25B566DD1C97}">
      <dgm:prSet/>
      <dgm:spPr/>
      <dgm:t>
        <a:bodyPr/>
        <a:lstStyle/>
        <a:p>
          <a:endParaRPr lang="en-US"/>
        </a:p>
      </dgm:t>
    </dgm:pt>
    <dgm:pt modelId="{F77DE4B7-5488-3145-BD42-EAB4BFBCC3FE}" type="pres">
      <dgm:prSet presAssocID="{2B8CA869-3042-4DB8-A324-6AB6C502CA04}" presName="diagram" presStyleCnt="0">
        <dgm:presLayoutVars>
          <dgm:dir/>
          <dgm:resizeHandles val="exact"/>
        </dgm:presLayoutVars>
      </dgm:prSet>
      <dgm:spPr/>
    </dgm:pt>
    <dgm:pt modelId="{AF4069D0-A882-1C46-AF88-AFC3090014D5}" type="pres">
      <dgm:prSet presAssocID="{7E381662-C3A7-453D-A6A0-CEF1E50A70D6}" presName="node" presStyleLbl="node1" presStyleIdx="0" presStyleCnt="6">
        <dgm:presLayoutVars>
          <dgm:bulletEnabled val="1"/>
        </dgm:presLayoutVars>
      </dgm:prSet>
      <dgm:spPr/>
    </dgm:pt>
    <dgm:pt modelId="{BB0F9F18-1565-1B43-94E4-CD3769C9DDC2}" type="pres">
      <dgm:prSet presAssocID="{64A1AEAE-CC9A-4DA4-AA8D-72956EC4C3DC}" presName="sibTrans" presStyleCnt="0"/>
      <dgm:spPr/>
    </dgm:pt>
    <dgm:pt modelId="{D02D0F54-4745-C946-B497-76830C03F7FA}" type="pres">
      <dgm:prSet presAssocID="{F79687FA-B364-46E1-93BD-E976EA6928F2}" presName="node" presStyleLbl="node1" presStyleIdx="1" presStyleCnt="6">
        <dgm:presLayoutVars>
          <dgm:bulletEnabled val="1"/>
        </dgm:presLayoutVars>
      </dgm:prSet>
      <dgm:spPr/>
    </dgm:pt>
    <dgm:pt modelId="{36FA3F32-6D68-C945-BD70-92CA5B0CFB88}" type="pres">
      <dgm:prSet presAssocID="{D952426C-4C6B-4D2B-A0F0-E0E908760018}" presName="sibTrans" presStyleCnt="0"/>
      <dgm:spPr/>
    </dgm:pt>
    <dgm:pt modelId="{D75BCB1A-C339-F543-8BB2-CCFD536940CD}" type="pres">
      <dgm:prSet presAssocID="{AA9F9025-59D3-47F6-B7F3-14A4624A3D3C}" presName="node" presStyleLbl="node1" presStyleIdx="2" presStyleCnt="6">
        <dgm:presLayoutVars>
          <dgm:bulletEnabled val="1"/>
        </dgm:presLayoutVars>
      </dgm:prSet>
      <dgm:spPr/>
    </dgm:pt>
    <dgm:pt modelId="{ED899228-92A7-6D41-B5D4-556CC758AF3B}" type="pres">
      <dgm:prSet presAssocID="{753D8B56-BD2F-484C-88A2-AFF534536F4B}" presName="sibTrans" presStyleCnt="0"/>
      <dgm:spPr/>
    </dgm:pt>
    <dgm:pt modelId="{58518577-E933-114F-82DF-91ECEB46FBCC}" type="pres">
      <dgm:prSet presAssocID="{3968B4BD-013D-48FE-BB03-5D87E0801B86}" presName="node" presStyleLbl="node1" presStyleIdx="3" presStyleCnt="6">
        <dgm:presLayoutVars>
          <dgm:bulletEnabled val="1"/>
        </dgm:presLayoutVars>
      </dgm:prSet>
      <dgm:spPr/>
    </dgm:pt>
    <dgm:pt modelId="{D4B9A6AF-60BA-184A-9D0A-D38899538780}" type="pres">
      <dgm:prSet presAssocID="{F595C915-0ADA-4641-88FD-7DC7DF718A6A}" presName="sibTrans" presStyleCnt="0"/>
      <dgm:spPr/>
    </dgm:pt>
    <dgm:pt modelId="{7F67B6AF-DA15-FB45-8857-B51F03ABA63C}" type="pres">
      <dgm:prSet presAssocID="{2422D540-DA73-42BA-9C93-B0EB3D81B0E6}" presName="node" presStyleLbl="node1" presStyleIdx="4" presStyleCnt="6">
        <dgm:presLayoutVars>
          <dgm:bulletEnabled val="1"/>
        </dgm:presLayoutVars>
      </dgm:prSet>
      <dgm:spPr/>
    </dgm:pt>
    <dgm:pt modelId="{57ADFC0B-179A-9349-99D5-FECE1EFF5AAC}" type="pres">
      <dgm:prSet presAssocID="{A499F564-BC92-4DF1-AAF9-D9E0E6102D7B}" presName="sibTrans" presStyleCnt="0"/>
      <dgm:spPr/>
    </dgm:pt>
    <dgm:pt modelId="{FD3B8D19-8418-BD49-8C84-782BDAC08967}" type="pres">
      <dgm:prSet presAssocID="{567786E7-B968-4B4D-8F60-886E4C5ABED0}" presName="node" presStyleLbl="node1" presStyleIdx="5" presStyleCnt="6">
        <dgm:presLayoutVars>
          <dgm:bulletEnabled val="1"/>
        </dgm:presLayoutVars>
      </dgm:prSet>
      <dgm:spPr/>
    </dgm:pt>
  </dgm:ptLst>
  <dgm:cxnLst>
    <dgm:cxn modelId="{9D9AE903-79C0-4B75-A713-237F6CBA9D36}" srcId="{2B8CA869-3042-4DB8-A324-6AB6C502CA04}" destId="{7E381662-C3A7-453D-A6A0-CEF1E50A70D6}" srcOrd="0" destOrd="0" parTransId="{9371F919-55B1-4E7D-8B8E-C6A74F669EB4}" sibTransId="{64A1AEAE-CC9A-4DA4-AA8D-72956EC4C3DC}"/>
    <dgm:cxn modelId="{DBB80A0A-382C-5D4E-83B1-DF6AF71FF7DE}" type="presOf" srcId="{2422D540-DA73-42BA-9C93-B0EB3D81B0E6}" destId="{7F67B6AF-DA15-FB45-8857-B51F03ABA63C}" srcOrd="0" destOrd="0" presId="urn:microsoft.com/office/officeart/2005/8/layout/default"/>
    <dgm:cxn modelId="{8AB4DC0C-BCAA-E945-B660-CD423AFF27F9}" type="presOf" srcId="{F79687FA-B364-46E1-93BD-E976EA6928F2}" destId="{D02D0F54-4745-C946-B497-76830C03F7FA}" srcOrd="0" destOrd="0" presId="urn:microsoft.com/office/officeart/2005/8/layout/default"/>
    <dgm:cxn modelId="{C6909217-A369-424D-931B-48ADA11001BF}" type="presOf" srcId="{3968B4BD-013D-48FE-BB03-5D87E0801B86}" destId="{58518577-E933-114F-82DF-91ECEB46FBCC}" srcOrd="0" destOrd="0" presId="urn:microsoft.com/office/officeart/2005/8/layout/default"/>
    <dgm:cxn modelId="{B1B38B4A-EA4C-49BA-BFFA-973F39182D23}" srcId="{2B8CA869-3042-4DB8-A324-6AB6C502CA04}" destId="{3968B4BD-013D-48FE-BB03-5D87E0801B86}" srcOrd="3" destOrd="0" parTransId="{7D5B2547-992F-4C76-B237-E871EB6A436E}" sibTransId="{F595C915-0ADA-4641-88FD-7DC7DF718A6A}"/>
    <dgm:cxn modelId="{183FEE5C-6EC1-4302-8062-25B566DD1C97}" srcId="{2B8CA869-3042-4DB8-A324-6AB6C502CA04}" destId="{567786E7-B968-4B4D-8F60-886E4C5ABED0}" srcOrd="5" destOrd="0" parTransId="{0BF5D046-C282-44CF-8519-19F7C8C122F4}" sibTransId="{C614E52A-2EB7-4ED1-B157-EEA38AA89C49}"/>
    <dgm:cxn modelId="{FC7E4B64-9384-4685-B46B-6E063AFD750F}" srcId="{2B8CA869-3042-4DB8-A324-6AB6C502CA04}" destId="{2422D540-DA73-42BA-9C93-B0EB3D81B0E6}" srcOrd="4" destOrd="0" parTransId="{416C4E1F-31AF-4A4E-A116-80559B34034A}" sibTransId="{A499F564-BC92-4DF1-AAF9-D9E0E6102D7B}"/>
    <dgm:cxn modelId="{5B002E6D-A362-6F49-B336-665E454FDDF8}" type="presOf" srcId="{2B8CA869-3042-4DB8-A324-6AB6C502CA04}" destId="{F77DE4B7-5488-3145-BD42-EAB4BFBCC3FE}" srcOrd="0" destOrd="0" presId="urn:microsoft.com/office/officeart/2005/8/layout/default"/>
    <dgm:cxn modelId="{1F8BDE78-B39B-41C8-B249-A22ACBF6EABD}" srcId="{2B8CA869-3042-4DB8-A324-6AB6C502CA04}" destId="{F79687FA-B364-46E1-93BD-E976EA6928F2}" srcOrd="1" destOrd="0" parTransId="{6B678A25-C8D1-450A-B1DF-68AA1CD1E9EB}" sibTransId="{D952426C-4C6B-4D2B-A0F0-E0E908760018}"/>
    <dgm:cxn modelId="{68E2E490-DA35-3945-A10C-C531269BDBCF}" type="presOf" srcId="{AA9F9025-59D3-47F6-B7F3-14A4624A3D3C}" destId="{D75BCB1A-C339-F543-8BB2-CCFD536940CD}" srcOrd="0" destOrd="0" presId="urn:microsoft.com/office/officeart/2005/8/layout/default"/>
    <dgm:cxn modelId="{E9EE7CA0-ECA9-8147-AF6D-34B85AEBAF30}" type="presOf" srcId="{7E381662-C3A7-453D-A6A0-CEF1E50A70D6}" destId="{AF4069D0-A882-1C46-AF88-AFC3090014D5}" srcOrd="0" destOrd="0" presId="urn:microsoft.com/office/officeart/2005/8/layout/default"/>
    <dgm:cxn modelId="{3164B2A5-2386-4FF2-BF5D-69C53CEDBCEB}" srcId="{2B8CA869-3042-4DB8-A324-6AB6C502CA04}" destId="{AA9F9025-59D3-47F6-B7F3-14A4624A3D3C}" srcOrd="2" destOrd="0" parTransId="{C152A8EC-49FE-4202-A34F-5C664A896F22}" sibTransId="{753D8B56-BD2F-484C-88A2-AFF534536F4B}"/>
    <dgm:cxn modelId="{32DE3BCC-AEC2-BA4B-8F86-DB83C01F32BE}" type="presOf" srcId="{567786E7-B968-4B4D-8F60-886E4C5ABED0}" destId="{FD3B8D19-8418-BD49-8C84-782BDAC08967}" srcOrd="0" destOrd="0" presId="urn:microsoft.com/office/officeart/2005/8/layout/default"/>
    <dgm:cxn modelId="{1A212F08-5227-734F-863E-57084D8CA97A}" type="presParOf" srcId="{F77DE4B7-5488-3145-BD42-EAB4BFBCC3FE}" destId="{AF4069D0-A882-1C46-AF88-AFC3090014D5}" srcOrd="0" destOrd="0" presId="urn:microsoft.com/office/officeart/2005/8/layout/default"/>
    <dgm:cxn modelId="{0DF2A8F0-F0BA-5B40-BED3-F85524E2B790}" type="presParOf" srcId="{F77DE4B7-5488-3145-BD42-EAB4BFBCC3FE}" destId="{BB0F9F18-1565-1B43-94E4-CD3769C9DDC2}" srcOrd="1" destOrd="0" presId="urn:microsoft.com/office/officeart/2005/8/layout/default"/>
    <dgm:cxn modelId="{2709E503-F1B4-2945-ACAA-88F17A4561AD}" type="presParOf" srcId="{F77DE4B7-5488-3145-BD42-EAB4BFBCC3FE}" destId="{D02D0F54-4745-C946-B497-76830C03F7FA}" srcOrd="2" destOrd="0" presId="urn:microsoft.com/office/officeart/2005/8/layout/default"/>
    <dgm:cxn modelId="{F51066A4-AEDE-B340-A9CD-E39781830743}" type="presParOf" srcId="{F77DE4B7-5488-3145-BD42-EAB4BFBCC3FE}" destId="{36FA3F32-6D68-C945-BD70-92CA5B0CFB88}" srcOrd="3" destOrd="0" presId="urn:microsoft.com/office/officeart/2005/8/layout/default"/>
    <dgm:cxn modelId="{F7872251-84B6-4A4B-99F9-F520672AA36F}" type="presParOf" srcId="{F77DE4B7-5488-3145-BD42-EAB4BFBCC3FE}" destId="{D75BCB1A-C339-F543-8BB2-CCFD536940CD}" srcOrd="4" destOrd="0" presId="urn:microsoft.com/office/officeart/2005/8/layout/default"/>
    <dgm:cxn modelId="{0DF98375-5BC5-7C43-8FCC-676132301C8F}" type="presParOf" srcId="{F77DE4B7-5488-3145-BD42-EAB4BFBCC3FE}" destId="{ED899228-92A7-6D41-B5D4-556CC758AF3B}" srcOrd="5" destOrd="0" presId="urn:microsoft.com/office/officeart/2005/8/layout/default"/>
    <dgm:cxn modelId="{4602DD27-12D2-0A48-9A64-ACC1BC473A7C}" type="presParOf" srcId="{F77DE4B7-5488-3145-BD42-EAB4BFBCC3FE}" destId="{58518577-E933-114F-82DF-91ECEB46FBCC}" srcOrd="6" destOrd="0" presId="urn:microsoft.com/office/officeart/2005/8/layout/default"/>
    <dgm:cxn modelId="{6692888A-C898-9147-B3E1-0B5EC9CB8B95}" type="presParOf" srcId="{F77DE4B7-5488-3145-BD42-EAB4BFBCC3FE}" destId="{D4B9A6AF-60BA-184A-9D0A-D38899538780}" srcOrd="7" destOrd="0" presId="urn:microsoft.com/office/officeart/2005/8/layout/default"/>
    <dgm:cxn modelId="{7C29E966-0B53-134A-B922-4258CC9671E3}" type="presParOf" srcId="{F77DE4B7-5488-3145-BD42-EAB4BFBCC3FE}" destId="{7F67B6AF-DA15-FB45-8857-B51F03ABA63C}" srcOrd="8" destOrd="0" presId="urn:microsoft.com/office/officeart/2005/8/layout/default"/>
    <dgm:cxn modelId="{FE0519A2-ED4D-0B4B-8BC3-4EC0DEFB9BF5}" type="presParOf" srcId="{F77DE4B7-5488-3145-BD42-EAB4BFBCC3FE}" destId="{57ADFC0B-179A-9349-99D5-FECE1EFF5AAC}" srcOrd="9" destOrd="0" presId="urn:microsoft.com/office/officeart/2005/8/layout/default"/>
    <dgm:cxn modelId="{1EE66D2C-58F1-5847-9B97-70DB48EA3BD3}" type="presParOf" srcId="{F77DE4B7-5488-3145-BD42-EAB4BFBCC3FE}" destId="{FD3B8D19-8418-BD49-8C84-782BDAC0896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069D0-A882-1C46-AF88-AFC3090014D5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Process Level 2 products using EPIC level 1 data</a:t>
          </a:r>
        </a:p>
      </dsp:txBody>
      <dsp:txXfrm>
        <a:off x="0" y="39687"/>
        <a:ext cx="3286125" cy="1971675"/>
      </dsp:txXfrm>
    </dsp:sp>
    <dsp:sp modelId="{D02D0F54-4745-C946-B497-76830C03F7FA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Collect ancillary products, including other Level 2 products</a:t>
          </a:r>
        </a:p>
      </dsp:txBody>
      <dsp:txXfrm>
        <a:off x="3614737" y="39687"/>
        <a:ext cx="3286125" cy="1971675"/>
      </dsp:txXfrm>
    </dsp:sp>
    <dsp:sp modelId="{D75BCB1A-C339-F543-8BB2-CCFD536940CD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Deliver data products to ASDC</a:t>
          </a:r>
        </a:p>
      </dsp:txBody>
      <dsp:txXfrm>
        <a:off x="7229475" y="39687"/>
        <a:ext cx="3286125" cy="1971675"/>
      </dsp:txXfrm>
    </dsp:sp>
    <dsp:sp modelId="{58518577-E933-114F-82DF-91ECEB46FBCC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Automate process</a:t>
          </a:r>
        </a:p>
      </dsp:txBody>
      <dsp:txXfrm>
        <a:off x="0" y="2339975"/>
        <a:ext cx="3286125" cy="1971675"/>
      </dsp:txXfrm>
    </dsp:sp>
    <dsp:sp modelId="{7F67B6AF-DA15-FB45-8857-B51F03ABA63C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Ad hoc processing</a:t>
          </a:r>
        </a:p>
      </dsp:txBody>
      <dsp:txXfrm>
        <a:off x="3614737" y="2339975"/>
        <a:ext cx="3286125" cy="1971675"/>
      </dsp:txXfrm>
    </dsp:sp>
    <dsp:sp modelId="{FD3B8D19-8418-BD49-8C84-782BDAC08967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Helping science teams with NCCS</a:t>
          </a:r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862F-7E93-854C-8AD6-DC6D87DDD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53DE0-84B4-AE4A-BB39-A380B3515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58DDF-7027-4845-8C5E-A7E739EB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0028-1091-0E4D-A464-74513D4C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6B8F-1338-0146-865C-9822AADC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5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4789-C715-0F4C-A23C-96F6AE80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32959-F741-244B-AD32-C483397BF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F3B6-165E-484A-9CA4-2B1594E7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D481B-7A4C-8B4E-A6E8-FC785AE6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CC689-3D79-D94C-93B2-369C551B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6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692D4-6380-9C4D-B63E-8B18427675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E0DAC-5240-A24B-9B8A-7005AEB90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3759E-27F3-884F-ACD5-E0386132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81941-B3F0-4040-A72C-F7E10CBF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B44A2-44C0-F946-BF08-73D0ED11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8B24-B639-444A-9DEB-041CF871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B8B1-E3E8-5E4F-9593-BD079D0F1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DCCF4-D226-A543-BC14-BE3EF9F7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342E-01D5-484F-B458-3C84EA7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35ABA-8A56-BA4B-B948-35B3DA16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2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6445-29C4-5949-B697-6693A7E8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7D091-E52D-0E43-A5F8-196280D59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D200-18D2-2A48-9250-78869B68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F2792-01DE-E04F-9322-F56ED0B7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7072A-C2DA-5644-9ADF-108021B4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5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B4C7-19B9-744F-9834-24C4CDD5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0668E-89A6-D147-B6A4-FC74E37D0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FAB9F-5037-4447-AB4F-98ABAF092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78C55-6ADA-C64B-BE8D-4B148780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BAF91-0BF2-A94B-B483-44146FE9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9D381-E311-BB4C-BFFE-658AB950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CB200-C95A-FE43-AB9A-537D3429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5E648-F7BF-144F-9168-D84497694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ACA4B-4D92-A343-9818-1E4EC2788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17BCF-6820-8048-A0EA-18DDEA090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2ED20-DDA0-9947-A309-0AB7EC019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D6396C-6789-EB41-9CCA-1A045801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4759E-5ED6-DB40-A5C4-A77AA6BD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1B3B9-42F4-2E40-8F2B-DB76EAD1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5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B72D-2140-C64C-BA4B-32C703C1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6A0CC-49B9-E44B-9EB2-3AD47DFA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05F39-CE01-F945-8CA5-A5448DD2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B5CED-6BC6-6246-A7A9-16890628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3E295-57F7-A847-98E3-4A04BBEB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A64AB4-3B2F-9648-BA30-0C3D39BE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C059F-0B6D-944D-9C37-60C878A1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4B37-CE4C-474F-B516-64EF19EB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57A71-4B79-4741-BEEB-27320B75A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DFFB3-24C4-A140-B645-FCE6DF567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7BD8B-C78D-5146-88A5-0FCAD36F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04A49-CF34-FF40-B1C3-0EF2D744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E4993-B434-404C-A39F-44A3EE92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2920-EC86-FF47-A66F-0D42A8E6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534BB-CAF0-0149-8C46-F7F3B7567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69878-B2AB-7547-8127-B1EC31401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82115-2992-864D-BF5B-BDD72CFA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58D65-F3C6-3A4E-A9D5-9342A996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80B0D-2E3F-A94D-BF96-5B8A9565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6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61F85-1CDC-1C45-82EC-64F584DA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3F3A5-C857-3A4A-9989-ADB8B01A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79BE-E649-F344-A228-D719158E1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C86C8-95B7-D942-B924-8CA09B369D13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187BF-2BB3-204F-939D-F4A6C2678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0DBC-ECD9-8246-B59C-3CAD61642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DDD82-AFAA-4040-B9F4-4195CFD8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support@nccs.nasa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earch.earthdata.nasa.gov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F7FB-4E46-8041-90B0-EDE0676AB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3146" y="407849"/>
            <a:ext cx="5277853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EPIC Level 2 Processing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765C1-E75D-A643-A0CD-943C58F95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351" y="2271941"/>
            <a:ext cx="5121442" cy="2173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DSCOVR Science Team Meeting</a:t>
            </a:r>
          </a:p>
          <a:p>
            <a:r>
              <a:rPr lang="en-US" dirty="0"/>
              <a:t>Goddard Space Flight Center (online)</a:t>
            </a:r>
          </a:p>
          <a:p>
            <a:r>
              <a:rPr lang="en-US" dirty="0"/>
              <a:t>Marshall Sutton/586</a:t>
            </a:r>
          </a:p>
          <a:p>
            <a:r>
              <a:rPr lang="en-US" dirty="0" err="1"/>
              <a:t>Marshall.H.Sutton@nasa.gov</a:t>
            </a:r>
            <a:endParaRPr lang="en-US" dirty="0"/>
          </a:p>
          <a:p>
            <a:r>
              <a:rPr lang="en-US" dirty="0"/>
              <a:t>September 28,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CB30D-DF02-634F-B978-CFBFE3608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05" t="24797" r="42616" b="56559"/>
          <a:stretch/>
        </p:blipFill>
        <p:spPr>
          <a:xfrm>
            <a:off x="1035238" y="407849"/>
            <a:ext cx="5161547" cy="5505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40347-0E64-7F4C-A9E6-4735C086CE37}"/>
              </a:ext>
            </a:extLst>
          </p:cNvPr>
          <p:cNvSpPr txBox="1"/>
          <p:nvPr/>
        </p:nvSpPr>
        <p:spPr>
          <a:xfrm>
            <a:off x="1542134" y="6111597"/>
            <a:ext cx="5739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EPIC Enhanced image Epic_RGB_2019062215123</a:t>
            </a:r>
          </a:p>
        </p:txBody>
      </p:sp>
    </p:spTree>
    <p:extLst>
      <p:ext uri="{BB962C8B-B14F-4D97-AF65-F5344CB8AC3E}">
        <p14:creationId xmlns:p14="http://schemas.microsoft.com/office/powerpoint/2010/main" val="1150535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49706A-C09A-4D06-9F7D-010565A93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D2F70-22CF-8442-ACEE-90BE77B3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My Role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237DDD1-E7C0-425D-9D1F-6D36311BB4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1269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4197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88D2-BF76-F443-848F-197A6189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12" y="3723462"/>
            <a:ext cx="10515600" cy="1325563"/>
          </a:xfrm>
        </p:spPr>
        <p:txBody>
          <a:bodyPr/>
          <a:lstStyle/>
          <a:p>
            <a:r>
              <a:rPr lang="en-US" dirty="0"/>
              <a:t>NCCS Help Desk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D4388-B99B-574D-94B7-34E482D2E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512" y="3883022"/>
            <a:ext cx="3554895" cy="233200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support@nccs.nasa.gov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nccs.nasa.gov</a:t>
            </a:r>
            <a:endParaRPr lang="en-US" dirty="0"/>
          </a:p>
          <a:p>
            <a:r>
              <a:rPr lang="en-US" dirty="0"/>
              <a:t>Libraries</a:t>
            </a:r>
          </a:p>
          <a:p>
            <a:r>
              <a:rPr lang="en-US" dirty="0"/>
              <a:t>Optimization</a:t>
            </a:r>
          </a:p>
          <a:p>
            <a:r>
              <a:rPr lang="en-US" dirty="0"/>
              <a:t>Parallel processing</a:t>
            </a:r>
          </a:p>
          <a:p>
            <a:r>
              <a:rPr lang="en-US" dirty="0"/>
              <a:t>General Help</a:t>
            </a:r>
          </a:p>
        </p:txBody>
      </p:sp>
      <p:pic>
        <p:nvPicPr>
          <p:cNvPr id="5" name="Picture 4" descr="A row of computer servers&#10;&#10;Description automatically generated with low confidence">
            <a:extLst>
              <a:ext uri="{FF2B5EF4-FFF2-40B4-BE49-F238E27FC236}">
                <a16:creationId xmlns:a16="http://schemas.microsoft.com/office/drawing/2014/main" id="{80576190-3394-2E4B-9634-53F2149E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12" y="254000"/>
            <a:ext cx="952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3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4C5F-2D83-E54F-9F56-AE403D85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Level 2+ products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B4DDA1F-3E11-CE45-9186-C3A70A309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283274"/>
              </p:ext>
            </p:extLst>
          </p:nvPr>
        </p:nvGraphicFramePr>
        <p:xfrm>
          <a:off x="838199" y="1496730"/>
          <a:ext cx="9279837" cy="4318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9643">
                  <a:extLst>
                    <a:ext uri="{9D8B030D-6E8A-4147-A177-3AD203B41FA5}">
                      <a16:colId xmlns:a16="http://schemas.microsoft.com/office/drawing/2014/main" val="104504220"/>
                    </a:ext>
                  </a:extLst>
                </a:gridCol>
                <a:gridCol w="1251699">
                  <a:extLst>
                    <a:ext uri="{9D8B030D-6E8A-4147-A177-3AD203B41FA5}">
                      <a16:colId xmlns:a16="http://schemas.microsoft.com/office/drawing/2014/main" val="2447299386"/>
                    </a:ext>
                  </a:extLst>
                </a:gridCol>
                <a:gridCol w="1251699">
                  <a:extLst>
                    <a:ext uri="{9D8B030D-6E8A-4147-A177-3AD203B41FA5}">
                      <a16:colId xmlns:a16="http://schemas.microsoft.com/office/drawing/2014/main" val="1945489237"/>
                    </a:ext>
                  </a:extLst>
                </a:gridCol>
                <a:gridCol w="1251699">
                  <a:extLst>
                    <a:ext uri="{9D8B030D-6E8A-4147-A177-3AD203B41FA5}">
                      <a16:colId xmlns:a16="http://schemas.microsoft.com/office/drawing/2014/main" val="3914192980"/>
                    </a:ext>
                  </a:extLst>
                </a:gridCol>
                <a:gridCol w="1251699">
                  <a:extLst>
                    <a:ext uri="{9D8B030D-6E8A-4147-A177-3AD203B41FA5}">
                      <a16:colId xmlns:a16="http://schemas.microsoft.com/office/drawing/2014/main" val="2946268993"/>
                    </a:ext>
                  </a:extLst>
                </a:gridCol>
                <a:gridCol w="1251699">
                  <a:extLst>
                    <a:ext uri="{9D8B030D-6E8A-4147-A177-3AD203B41FA5}">
                      <a16:colId xmlns:a16="http://schemas.microsoft.com/office/drawing/2014/main" val="2649205392"/>
                    </a:ext>
                  </a:extLst>
                </a:gridCol>
                <a:gridCol w="1251699">
                  <a:extLst>
                    <a:ext uri="{9D8B030D-6E8A-4147-A177-3AD203B41FA5}">
                      <a16:colId xmlns:a16="http://schemas.microsoft.com/office/drawing/2014/main" val="4289840573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Product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Start 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End 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Granules Available on ASDC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Granule Size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(MB)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Dataset Size (TB)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 Investigator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316356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EPIC 1b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6/13/15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9/14/21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        29,561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Marshak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64310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UV AEROSOL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6/16/15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9/12/21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29,049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O. Torres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90862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UV AEROSOL Fast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8/26/21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9/7/21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 274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1979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TO3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1/1/17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9/12/21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27,697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Kramarova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54938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SO2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1/2/16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4/15/21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1,179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5998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O3SO2AI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6/13/15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9/6/21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28,618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K. Yang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81115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Cloud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1/1/17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9/11/21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28,262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Y. Yang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4632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Atm. Correction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6/13/15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9/30/20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22,191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Lyapustin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64757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Vegetation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1/1/19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9/30/20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21,257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Yuri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94192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Glint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6/16/15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8/31/21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19,617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Varnai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13719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Nistar</a:t>
                      </a:r>
                      <a:r>
                        <a:rPr lang="en-US" sz="1600" u="none" strike="noStrike" dirty="0">
                          <a:effectLst/>
                        </a:rPr>
                        <a:t>-EPIC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Weaver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66599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 Product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1/1/16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8/29/21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       29,561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Frouin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03805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Tropospheric Ozone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Ziemke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54337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3025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15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B4043-A1F7-B343-A1B9-7A719CA8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Plots Using Level 2 Data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98569AD-7460-2543-B995-58F05AC5E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25621"/>
            <a:ext cx="3921488" cy="3030241"/>
          </a:xfrm>
        </p:spPr>
      </p:pic>
      <p:pic>
        <p:nvPicPr>
          <p:cNvPr id="7" name="Picture 6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02AB26B0-158B-9043-9B9E-3C2F4678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93" y="1690688"/>
            <a:ext cx="4808468" cy="2404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F12CCD-0474-274D-A3E2-80E9E612F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860" y="1690688"/>
            <a:ext cx="2965174" cy="2965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60D08-F080-454E-8557-29E391FA960A}"/>
              </a:ext>
            </a:extLst>
          </p:cNvPr>
          <p:cNvSpPr txBox="1"/>
          <p:nvPr/>
        </p:nvSpPr>
        <p:spPr>
          <a:xfrm>
            <a:off x="838200" y="4825304"/>
            <a:ext cx="185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AEROSOL UV:</a:t>
            </a:r>
          </a:p>
          <a:p>
            <a:r>
              <a:rPr lang="en-US" dirty="0" err="1"/>
              <a:t>uvai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2F7BE-4524-224C-971F-23663D0F491F}"/>
              </a:ext>
            </a:extLst>
          </p:cNvPr>
          <p:cNvSpPr txBox="1"/>
          <p:nvPr/>
        </p:nvSpPr>
        <p:spPr>
          <a:xfrm>
            <a:off x="4271812" y="4825303"/>
            <a:ext cx="240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EPIC_1b:</a:t>
            </a:r>
          </a:p>
          <a:p>
            <a:r>
              <a:rPr lang="en-US" dirty="0"/>
              <a:t>Enhanced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BF9C0-A191-3244-B284-AFE1D2E4033C}"/>
              </a:ext>
            </a:extLst>
          </p:cNvPr>
          <p:cNvSpPr txBox="1"/>
          <p:nvPr/>
        </p:nvSpPr>
        <p:spPr>
          <a:xfrm>
            <a:off x="7977809" y="4825304"/>
            <a:ext cx="254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 Product:</a:t>
            </a:r>
          </a:p>
          <a:p>
            <a:r>
              <a:rPr lang="en-US" dirty="0"/>
              <a:t>Browse Image</a:t>
            </a:r>
          </a:p>
        </p:txBody>
      </p:sp>
    </p:spTree>
    <p:extLst>
      <p:ext uri="{BB962C8B-B14F-4D97-AF65-F5344CB8AC3E}">
        <p14:creationId xmlns:p14="http://schemas.microsoft.com/office/powerpoint/2010/main" val="109241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6452-969A-6E4F-B7FD-654C28E5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62092-8BE5-974B-8DBD-D0EA76267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 err="1"/>
              <a:t>Earthdata</a:t>
            </a:r>
            <a:r>
              <a:rPr lang="en-US" dirty="0"/>
              <a:t> Search (</a:t>
            </a:r>
            <a:r>
              <a:rPr lang="en-US" dirty="0">
                <a:hlinkClick r:id="rId2"/>
              </a:rPr>
              <a:t>https://search.earthdata.nasa.gov/</a:t>
            </a:r>
            <a:r>
              <a:rPr lang="en-US" dirty="0"/>
              <a:t>)</a:t>
            </a:r>
          </a:p>
          <a:p>
            <a:r>
              <a:rPr lang="en-US" dirty="0"/>
              <a:t>https://</a:t>
            </a:r>
            <a:r>
              <a:rPr lang="en-US" dirty="0" err="1"/>
              <a:t>asdc.larc.nasa.gov</a:t>
            </a:r>
            <a:r>
              <a:rPr lang="en-US" dirty="0"/>
              <a:t>/data/DSCOVR/EPIC/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4F9D1-193C-B848-B895-1849C9C97F3C}"/>
              </a:ext>
            </a:extLst>
          </p:cNvPr>
          <p:cNvSpPr txBox="1"/>
          <p:nvPr/>
        </p:nvSpPr>
        <p:spPr>
          <a:xfrm>
            <a:off x="596348" y="3151188"/>
            <a:ext cx="113604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br>
              <a:rPr lang="en-US" dirty="0"/>
            </a:br>
            <a:r>
              <a:rPr lang="en-US" dirty="0"/>
              <a:t>URL=https://</a:t>
            </a:r>
            <a:r>
              <a:rPr lang="en-US" dirty="0" err="1"/>
              <a:t>asdc.larc.nasa.gov</a:t>
            </a:r>
            <a:r>
              <a:rPr lang="en-US" dirty="0"/>
              <a:t>/data/DSCOVR/EPIC/L2_O3SO2AI_02/2021/07</a:t>
            </a:r>
          </a:p>
          <a:p>
            <a:r>
              <a:rPr lang="en-US" dirty="0"/>
              <a:t>USERNAME=***********  # </a:t>
            </a:r>
            <a:r>
              <a:rPr lang="en-US" dirty="0" err="1"/>
              <a:t>Earthdata</a:t>
            </a:r>
            <a:r>
              <a:rPr lang="en-US" dirty="0"/>
              <a:t> Login</a:t>
            </a:r>
          </a:p>
          <a:p>
            <a:r>
              <a:rPr lang="en-US" dirty="0"/>
              <a:t>PASSWORD=***********  # </a:t>
            </a:r>
            <a:r>
              <a:rPr lang="en-US" dirty="0" err="1"/>
              <a:t>Earthdata</a:t>
            </a:r>
            <a:r>
              <a:rPr lang="en-US" dirty="0"/>
              <a:t> password</a:t>
            </a:r>
          </a:p>
          <a:p>
            <a:r>
              <a:rPr lang="en-US" dirty="0"/>
              <a:t>touch .</a:t>
            </a:r>
            <a:r>
              <a:rPr lang="en-US" dirty="0" err="1"/>
              <a:t>netrc</a:t>
            </a:r>
            <a:endParaRPr lang="en-US" dirty="0"/>
          </a:p>
          <a:p>
            <a:r>
              <a:rPr lang="en-US" dirty="0"/>
              <a:t>echo "machine </a:t>
            </a:r>
            <a:r>
              <a:rPr lang="en-US" dirty="0" err="1"/>
              <a:t>urs.earthdata.nasa.gov</a:t>
            </a:r>
            <a:r>
              <a:rPr lang="en-US" dirty="0"/>
              <a:t> login $USERNAME password $PASSWORD" &gt; .</a:t>
            </a:r>
            <a:r>
              <a:rPr lang="en-US" dirty="0" err="1"/>
              <a:t>netrc</a:t>
            </a:r>
            <a:endParaRPr lang="en-US" dirty="0"/>
          </a:p>
          <a:p>
            <a:r>
              <a:rPr lang="en-US" dirty="0" err="1"/>
              <a:t>chmod</a:t>
            </a:r>
            <a:r>
              <a:rPr lang="en-US" dirty="0"/>
              <a:t> 0600 .</a:t>
            </a:r>
            <a:r>
              <a:rPr lang="en-US" dirty="0" err="1"/>
              <a:t>netrc</a:t>
            </a:r>
            <a:endParaRPr lang="en-US" dirty="0"/>
          </a:p>
          <a:p>
            <a:r>
              <a:rPr lang="en-US" dirty="0"/>
              <a:t>touch .</a:t>
            </a:r>
            <a:r>
              <a:rPr lang="en-US" dirty="0" err="1"/>
              <a:t>urs_cookies</a:t>
            </a:r>
            <a:endParaRPr lang="en-US" dirty="0"/>
          </a:p>
          <a:p>
            <a:r>
              <a:rPr lang="en-US" dirty="0" err="1"/>
              <a:t>wget</a:t>
            </a:r>
            <a:r>
              <a:rPr lang="en-US" dirty="0"/>
              <a:t> --load-cookies ~/.</a:t>
            </a:r>
            <a:r>
              <a:rPr lang="en-US" dirty="0" err="1"/>
              <a:t>urs_cookies</a:t>
            </a:r>
            <a:r>
              <a:rPr lang="en-US" dirty="0"/>
              <a:t> --save-cookies ~/.</a:t>
            </a:r>
            <a:r>
              <a:rPr lang="en-US" dirty="0" err="1"/>
              <a:t>urs_cookies</a:t>
            </a:r>
            <a:r>
              <a:rPr lang="en-US" dirty="0"/>
              <a:t> --auth-no-challenge=on --keep-session-cookies --content-disposition --recursive --wait=60 --no-parent --reject "</a:t>
            </a:r>
            <a:r>
              <a:rPr lang="en-US" dirty="0" err="1"/>
              <a:t>index.html</a:t>
            </a:r>
            <a:r>
              <a:rPr lang="en-US" dirty="0"/>
              <a:t>*" --execute robots=off $URL</a:t>
            </a:r>
          </a:p>
        </p:txBody>
      </p:sp>
    </p:spTree>
    <p:extLst>
      <p:ext uri="{BB962C8B-B14F-4D97-AF65-F5344CB8AC3E}">
        <p14:creationId xmlns:p14="http://schemas.microsoft.com/office/powerpoint/2010/main" val="3889331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3C83-B880-444C-9FD2-5EBFF3B1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7C5D-0D99-F84F-ADFF-AF8E03ADC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21426" cy="22494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Volcanos</a:t>
            </a:r>
          </a:p>
          <a:p>
            <a:r>
              <a:rPr lang="en-US" dirty="0"/>
              <a:t>Wildfires</a:t>
            </a:r>
          </a:p>
          <a:p>
            <a:r>
              <a:rPr lang="en-US" dirty="0"/>
              <a:t>Dust storms</a:t>
            </a:r>
          </a:p>
          <a:p>
            <a:r>
              <a:rPr lang="en-US" dirty="0"/>
              <a:t>Files can take a day or more to appear on ASDC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1CF74E-7D9C-344D-84D4-062C2F106B3C}"/>
              </a:ext>
            </a:extLst>
          </p:cNvPr>
          <p:cNvSpPr txBox="1">
            <a:spLocks/>
          </p:cNvSpPr>
          <p:nvPr/>
        </p:nvSpPr>
        <p:spPr>
          <a:xfrm>
            <a:off x="838200" y="4002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Reprocessing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56EFA1-50B1-134F-B3FE-CF951EF60E26}"/>
              </a:ext>
            </a:extLst>
          </p:cNvPr>
          <p:cNvSpPr txBox="1">
            <a:spLocks/>
          </p:cNvSpPr>
          <p:nvPr/>
        </p:nvSpPr>
        <p:spPr>
          <a:xfrm>
            <a:off x="838200" y="5255522"/>
            <a:ext cx="10515600" cy="2249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1-2 months for entire dataset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C90F6-4D3B-934B-9A83-063C724C2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3" t="16667" r="22947" b="54058"/>
          <a:stretch/>
        </p:blipFill>
        <p:spPr>
          <a:xfrm>
            <a:off x="4959625" y="336959"/>
            <a:ext cx="6211957" cy="3679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7A6969-E44C-3A41-A3C7-F2A80D6081B8}"/>
              </a:ext>
            </a:extLst>
          </p:cNvPr>
          <p:cNvSpPr txBox="1"/>
          <p:nvPr/>
        </p:nvSpPr>
        <p:spPr>
          <a:xfrm>
            <a:off x="6251713" y="4209980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epic_1b_20200910195701</a:t>
            </a:r>
          </a:p>
        </p:txBody>
      </p:sp>
    </p:spTree>
    <p:extLst>
      <p:ext uri="{BB962C8B-B14F-4D97-AF65-F5344CB8AC3E}">
        <p14:creationId xmlns:p14="http://schemas.microsoft.com/office/powerpoint/2010/main" val="1178416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6360</TotalTime>
  <Words>455</Words>
  <Application>Microsoft Macintosh PowerPoint</Application>
  <PresentationFormat>Widescreen</PresentationFormat>
  <Paragraphs>150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 EPIC Level 2 Processing </vt:lpstr>
      <vt:lpstr>My Role</vt:lpstr>
      <vt:lpstr>NCCS Help Desk</vt:lpstr>
      <vt:lpstr>Level 2+ products</vt:lpstr>
      <vt:lpstr>Plots Using Level 2 Data</vt:lpstr>
      <vt:lpstr>How to get data</vt:lpstr>
      <vt:lpstr>Special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Sutton, Marshall H. (GSFC-5860)</dc:creator>
  <cp:lastModifiedBy>Sutton, Marshall H. (GSFC-5860)</cp:lastModifiedBy>
  <cp:revision>3</cp:revision>
  <cp:lastPrinted>2021-09-28T13:37:54Z</cp:lastPrinted>
  <dcterms:created xsi:type="dcterms:W3CDTF">2021-09-22T11:29:05Z</dcterms:created>
  <dcterms:modified xsi:type="dcterms:W3CDTF">2021-09-28T13:59:01Z</dcterms:modified>
</cp:coreProperties>
</file>